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352" r:id="rId3"/>
    <p:sldId id="257" r:id="rId4"/>
    <p:sldId id="260" r:id="rId5"/>
    <p:sldId id="353" r:id="rId6"/>
    <p:sldId id="289" r:id="rId7"/>
    <p:sldId id="290" r:id="rId8"/>
    <p:sldId id="296" r:id="rId9"/>
    <p:sldId id="298" r:id="rId10"/>
    <p:sldId id="323" r:id="rId11"/>
    <p:sldId id="324" r:id="rId12"/>
    <p:sldId id="301" r:id="rId13"/>
    <p:sldId id="327" r:id="rId14"/>
    <p:sldId id="326" r:id="rId15"/>
    <p:sldId id="309" r:id="rId16"/>
    <p:sldId id="337" r:id="rId17"/>
    <p:sldId id="338" r:id="rId18"/>
    <p:sldId id="311" r:id="rId19"/>
    <p:sldId id="340" r:id="rId20"/>
    <p:sldId id="341" r:id="rId21"/>
    <p:sldId id="347" r:id="rId22"/>
    <p:sldId id="321" r:id="rId23"/>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27" clrIdx="0">
    <p:extLst>
      <p:ext uri="{19B8F6BF-5375-455C-9EA6-DF929625EA0E}">
        <p15:presenceInfo xmlns:p15="http://schemas.microsoft.com/office/powerpoint/2012/main" userId="Matt" providerId="None"/>
      </p:ext>
    </p:extLst>
  </p:cmAuthor>
  <p:cmAuthor id="2" name="Andrew Cameron" initials="AC" lastIdx="20" clrIdx="1">
    <p:extLst>
      <p:ext uri="{19B8F6BF-5375-455C-9EA6-DF929625EA0E}">
        <p15:presenceInfo xmlns:p15="http://schemas.microsoft.com/office/powerpoint/2012/main" userId="Andrew Cam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99"/>
    <a:srgbClr val="669900"/>
    <a:srgbClr val="CAAFFF"/>
    <a:srgbClr val="935DFF"/>
    <a:srgbClr val="FF99CC"/>
    <a:srgbClr val="2D6072"/>
    <a:srgbClr val="270074"/>
    <a:srgbClr val="5601FF"/>
    <a:srgbClr val="5E0DFF"/>
    <a:srgbClr val="E3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3393324009445"/>
          <c:y val="2.874701495071132E-3"/>
          <c:w val="0.82196606675990558"/>
          <c:h val="0.83649422230270376"/>
        </c:manualLayout>
      </c:layout>
      <c:barChart>
        <c:barDir val="bar"/>
        <c:grouping val="stacked"/>
        <c:varyColors val="0"/>
        <c:ser>
          <c:idx val="0"/>
          <c:order val="0"/>
          <c:tx>
            <c:strRef>
              <c:f>Sheet1!$B$1</c:f>
              <c:strCache>
                <c:ptCount val="1"/>
                <c:pt idx="0">
                  <c:v>A lot of the time</c:v>
                </c:pt>
              </c:strCache>
            </c:strRef>
          </c:tx>
          <c:spPr>
            <a:solidFill>
              <a:srgbClr val="CAAF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1-60F7-48BF-A428-BE64BD5BA942}"/>
              </c:ext>
            </c:extLst>
          </c:dPt>
          <c:dPt>
            <c:idx val="2"/>
            <c:invertIfNegative val="0"/>
            <c:bubble3D val="0"/>
            <c:extLst>
              <c:ext xmlns:c16="http://schemas.microsoft.com/office/drawing/2014/chart" uri="{C3380CC4-5D6E-409C-BE32-E72D297353CC}">
                <c16:uniqueId val="{00000004-60F7-48BF-A428-BE64BD5BA942}"/>
              </c:ext>
            </c:extLst>
          </c:dPt>
          <c:dPt>
            <c:idx val="3"/>
            <c:invertIfNegative val="0"/>
            <c:bubble3D val="0"/>
            <c:extLst>
              <c:ext xmlns:c16="http://schemas.microsoft.com/office/drawing/2014/chart" uri="{C3380CC4-5D6E-409C-BE32-E72D297353CC}">
                <c16:uniqueId val="{00000002-6290-486B-AF20-1CE2C2EFCADA}"/>
              </c:ext>
            </c:extLst>
          </c:dPt>
          <c:dPt>
            <c:idx val="6"/>
            <c:invertIfNegative val="0"/>
            <c:bubble3D val="0"/>
            <c:extLst>
              <c:ext xmlns:c16="http://schemas.microsoft.com/office/drawing/2014/chart" uri="{C3380CC4-5D6E-409C-BE32-E72D297353CC}">
                <c16:uniqueId val="{00000003-6290-486B-AF20-1CE2C2EFCADA}"/>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Fruit (n=1,917)</c:v>
                </c:pt>
                <c:pt idx="1">
                  <c:v>Vegetables (1,937)</c:v>
                </c:pt>
                <c:pt idx="2">
                  <c:v>Crisps (n=1,936)</c:v>
                </c:pt>
                <c:pt idx="3">
                  <c:v>Chocolate (n=1,940)</c:v>
                </c:pt>
                <c:pt idx="4">
                  <c:v>Sweets (n=1,934)</c:v>
                </c:pt>
                <c:pt idx="5">
                  <c:v>Water (n=1,937)</c:v>
                </c:pt>
                <c:pt idx="6">
                  <c:v>Fizzy drinks (n=1,934)</c:v>
                </c:pt>
              </c:strCache>
            </c:strRef>
          </c:cat>
          <c:val>
            <c:numRef>
              <c:f>Sheet1!$B$2:$B$8</c:f>
              <c:numCache>
                <c:formatCode>0%</c:formatCode>
                <c:ptCount val="7"/>
                <c:pt idx="0">
                  <c:v>0.43</c:v>
                </c:pt>
                <c:pt idx="1">
                  <c:v>0.37</c:v>
                </c:pt>
                <c:pt idx="2">
                  <c:v>0.35</c:v>
                </c:pt>
                <c:pt idx="3">
                  <c:v>0.35</c:v>
                </c:pt>
                <c:pt idx="4">
                  <c:v>0.33</c:v>
                </c:pt>
                <c:pt idx="5">
                  <c:v>0.68</c:v>
                </c:pt>
                <c:pt idx="6">
                  <c:v>0.27</c:v>
                </c:pt>
              </c:numCache>
            </c:numRef>
          </c:val>
          <c:extLst>
            <c:ext xmlns:c16="http://schemas.microsoft.com/office/drawing/2014/chart" uri="{C3380CC4-5D6E-409C-BE32-E72D297353CC}">
              <c16:uniqueId val="{0000000A-60F7-48BF-A428-BE64BD5BA942}"/>
            </c:ext>
          </c:extLst>
        </c:ser>
        <c:ser>
          <c:idx val="1"/>
          <c:order val="1"/>
          <c:tx>
            <c:strRef>
              <c:f>Sheet1!$C$1</c:f>
              <c:strCache>
                <c:ptCount val="1"/>
                <c:pt idx="0">
                  <c:v>Sometimes</c:v>
                </c:pt>
              </c:strCache>
            </c:strRef>
          </c:tx>
          <c:spPr>
            <a:solidFill>
              <a:srgbClr val="9B69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C-60F7-48BF-A428-BE64BD5BA942}"/>
              </c:ext>
            </c:extLst>
          </c:dPt>
          <c:dPt>
            <c:idx val="2"/>
            <c:invertIfNegative val="0"/>
            <c:bubble3D val="0"/>
            <c:extLst>
              <c:ext xmlns:c16="http://schemas.microsoft.com/office/drawing/2014/chart" uri="{C3380CC4-5D6E-409C-BE32-E72D297353CC}">
                <c16:uniqueId val="{00000010-60F7-48BF-A428-BE64BD5BA942}"/>
              </c:ext>
            </c:extLst>
          </c:dPt>
          <c:dPt>
            <c:idx val="3"/>
            <c:invertIfNegative val="0"/>
            <c:bubble3D val="0"/>
            <c:extLst>
              <c:ext xmlns:c16="http://schemas.microsoft.com/office/drawing/2014/chart" uri="{C3380CC4-5D6E-409C-BE32-E72D297353CC}">
                <c16:uniqueId val="{00000006-6290-486B-AF20-1CE2C2EFCADA}"/>
              </c:ext>
            </c:extLst>
          </c:dPt>
          <c:dPt>
            <c:idx val="6"/>
            <c:invertIfNegative val="0"/>
            <c:bubble3D val="0"/>
            <c:extLst>
              <c:ext xmlns:c16="http://schemas.microsoft.com/office/drawing/2014/chart" uri="{C3380CC4-5D6E-409C-BE32-E72D297353CC}">
                <c16:uniqueId val="{00000007-6290-486B-AF20-1CE2C2EFCADA}"/>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Fruit (n=1,917)</c:v>
                </c:pt>
                <c:pt idx="1">
                  <c:v>Vegetables (1,937)</c:v>
                </c:pt>
                <c:pt idx="2">
                  <c:v>Crisps (n=1,936)</c:v>
                </c:pt>
                <c:pt idx="3">
                  <c:v>Chocolate (n=1,940)</c:v>
                </c:pt>
                <c:pt idx="4">
                  <c:v>Sweets (n=1,934)</c:v>
                </c:pt>
                <c:pt idx="5">
                  <c:v>Water (n=1,937)</c:v>
                </c:pt>
                <c:pt idx="6">
                  <c:v>Fizzy drinks (n=1,934)</c:v>
                </c:pt>
              </c:strCache>
            </c:strRef>
          </c:cat>
          <c:val>
            <c:numRef>
              <c:f>Sheet1!$C$2:$C$8</c:f>
              <c:numCache>
                <c:formatCode>0%</c:formatCode>
                <c:ptCount val="7"/>
                <c:pt idx="0">
                  <c:v>0.5</c:v>
                </c:pt>
                <c:pt idx="1">
                  <c:v>0.47</c:v>
                </c:pt>
                <c:pt idx="2">
                  <c:v>0.56000000000000005</c:v>
                </c:pt>
                <c:pt idx="3">
                  <c:v>0.56000000000000005</c:v>
                </c:pt>
                <c:pt idx="4">
                  <c:v>0.56999999999999995</c:v>
                </c:pt>
                <c:pt idx="5">
                  <c:v>0.25</c:v>
                </c:pt>
                <c:pt idx="6">
                  <c:v>0.55000000000000004</c:v>
                </c:pt>
              </c:numCache>
            </c:numRef>
          </c:val>
          <c:extLst>
            <c:ext xmlns:c16="http://schemas.microsoft.com/office/drawing/2014/chart" uri="{C3380CC4-5D6E-409C-BE32-E72D297353CC}">
              <c16:uniqueId val="{00000016-60F7-48BF-A428-BE64BD5BA942}"/>
            </c:ext>
          </c:extLst>
        </c:ser>
        <c:ser>
          <c:idx val="2"/>
          <c:order val="2"/>
          <c:tx>
            <c:strRef>
              <c:f>Sheet1!$D$1</c:f>
              <c:strCache>
                <c:ptCount val="1"/>
                <c:pt idx="0">
                  <c:v>Never</c:v>
                </c:pt>
              </c:strCache>
            </c:strRef>
          </c:tx>
          <c:spPr>
            <a:solidFill>
              <a:srgbClr val="5E0DFF"/>
            </a:solidFill>
            <a:ln>
              <a:solidFill>
                <a:schemeClr val="bg1"/>
              </a:solidFill>
            </a:ln>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Fruit (n=1,917)</c:v>
                </c:pt>
                <c:pt idx="1">
                  <c:v>Vegetables (1,937)</c:v>
                </c:pt>
                <c:pt idx="2">
                  <c:v>Crisps (n=1,936)</c:v>
                </c:pt>
                <c:pt idx="3">
                  <c:v>Chocolate (n=1,940)</c:v>
                </c:pt>
                <c:pt idx="4">
                  <c:v>Sweets (n=1,934)</c:v>
                </c:pt>
                <c:pt idx="5">
                  <c:v>Water (n=1,937)</c:v>
                </c:pt>
                <c:pt idx="6">
                  <c:v>Fizzy drinks (n=1,934)</c:v>
                </c:pt>
              </c:strCache>
            </c:strRef>
          </c:cat>
          <c:val>
            <c:numRef>
              <c:f>Sheet1!$D$2:$D$8</c:f>
              <c:numCache>
                <c:formatCode>0%</c:formatCode>
                <c:ptCount val="7"/>
                <c:pt idx="0">
                  <c:v>0.04</c:v>
                </c:pt>
                <c:pt idx="1">
                  <c:v>0.12</c:v>
                </c:pt>
                <c:pt idx="2">
                  <c:v>0.06</c:v>
                </c:pt>
                <c:pt idx="3">
                  <c:v>0.06</c:v>
                </c:pt>
                <c:pt idx="4">
                  <c:v>7.0000000000000007E-2</c:v>
                </c:pt>
                <c:pt idx="5">
                  <c:v>0.05</c:v>
                </c:pt>
                <c:pt idx="6">
                  <c:v>0.15</c:v>
                </c:pt>
              </c:numCache>
            </c:numRef>
          </c:val>
          <c:extLst>
            <c:ext xmlns:c16="http://schemas.microsoft.com/office/drawing/2014/chart" uri="{C3380CC4-5D6E-409C-BE32-E72D297353CC}">
              <c16:uniqueId val="{00000018-60F7-48BF-A428-BE64BD5BA942}"/>
            </c:ext>
          </c:extLst>
        </c:ser>
        <c:ser>
          <c:idx val="3"/>
          <c:order val="3"/>
          <c:tx>
            <c:strRef>
              <c:f>Sheet1!$E$1</c:f>
              <c:strCache>
                <c:ptCount val="1"/>
                <c:pt idx="0">
                  <c:v>Don't know</c:v>
                </c:pt>
              </c:strCache>
            </c:strRef>
          </c:tx>
          <c:spPr>
            <a:solidFill>
              <a:schemeClr val="bg1">
                <a:lumMod val="50000"/>
              </a:schemeClr>
            </a:solidFill>
            <a:ln>
              <a:solidFill>
                <a:schemeClr val="bg1"/>
              </a:solidFill>
            </a:ln>
          </c:spPr>
          <c:invertIfNegative val="0"/>
          <c:dLbls>
            <c:dLbl>
              <c:idx val="0"/>
              <c:layout>
                <c:manualLayout>
                  <c:x val="-1.4098193507290275E-16"/>
                  <c:y val="4.491087745727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90-486B-AF20-1CE2C2EFCADA}"/>
                </c:ext>
              </c:extLst>
            </c:dLbl>
            <c:dLbl>
              <c:idx val="2"/>
              <c:layout>
                <c:manualLayout>
                  <c:x val="0"/>
                  <c:y val="5.4267921235470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90-486B-AF20-1CE2C2EFCADA}"/>
                </c:ext>
              </c:extLst>
            </c:dLbl>
            <c:dLbl>
              <c:idx val="3"/>
              <c:layout>
                <c:manualLayout>
                  <c:x val="3.8450062829520548E-3"/>
                  <c:y val="4.7014816712766305E-2"/>
                </c:manualLayout>
              </c:layout>
              <c:showLegendKey val="0"/>
              <c:showVal val="1"/>
              <c:showCatName val="0"/>
              <c:showSerName val="0"/>
              <c:showPercent val="0"/>
              <c:showBubbleSize val="0"/>
              <c:extLst>
                <c:ext xmlns:c15="http://schemas.microsoft.com/office/drawing/2012/chart" uri="{CE6537A1-D6FC-4f65-9D91-7224C49458BB}">
                  <c15:layout>
                    <c:manualLayout>
                      <c:w val="4.2102818798326544E-2"/>
                      <c:h val="5.1130212963877632E-2"/>
                    </c:manualLayout>
                  </c15:layout>
                </c:ext>
                <c:ext xmlns:c16="http://schemas.microsoft.com/office/drawing/2014/chart" uri="{C3380CC4-5D6E-409C-BE32-E72D297353CC}">
                  <c16:uniqueId val="{0000000A-6290-486B-AF20-1CE2C2EFCADA}"/>
                </c:ext>
              </c:extLst>
            </c:dLbl>
            <c:dLbl>
              <c:idx val="5"/>
              <c:layout>
                <c:manualLayout>
                  <c:x val="0"/>
                  <c:y val="4.5740388019032623E-2"/>
                </c:manualLayout>
              </c:layout>
              <c:showLegendKey val="0"/>
              <c:showVal val="1"/>
              <c:showCatName val="0"/>
              <c:showSerName val="0"/>
              <c:showPercent val="0"/>
              <c:showBubbleSize val="0"/>
              <c:extLst>
                <c:ext xmlns:c15="http://schemas.microsoft.com/office/drawing/2012/chart" uri="{CE6537A1-D6FC-4f65-9D91-7224C49458BB}">
                  <c15:layout>
                    <c:manualLayout>
                      <c:w val="4.2102818798326544E-2"/>
                      <c:h val="5.1130212963877632E-2"/>
                    </c:manualLayout>
                  </c15:layout>
                </c:ext>
                <c:ext xmlns:c16="http://schemas.microsoft.com/office/drawing/2014/chart" uri="{C3380CC4-5D6E-409C-BE32-E72D297353CC}">
                  <c16:uniqueId val="{0000000B-6290-486B-AF20-1CE2C2EFCADA}"/>
                </c:ext>
              </c:extLst>
            </c:dLbl>
            <c:dLbl>
              <c:idx val="6"/>
              <c:layout>
                <c:manualLayout>
                  <c:x val="0"/>
                  <c:y val="4.9006593895090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290-486B-AF20-1CE2C2EFCADA}"/>
                </c:ext>
              </c:extLst>
            </c:dLbl>
            <c:spPr>
              <a:noFill/>
              <a:ln>
                <a:noFill/>
              </a:ln>
              <a:effectLst/>
            </c:spPr>
            <c:txPr>
              <a:bodyPr wrap="square" lIns="38100" tIns="19050" rIns="38100" bIns="19050" anchor="ctr">
                <a:spAutoFit/>
              </a:bodyPr>
              <a:lstStyle/>
              <a:p>
                <a:pPr>
                  <a:defRPr sz="11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Fruit (n=1,917)</c:v>
                </c:pt>
                <c:pt idx="1">
                  <c:v>Vegetables (1,937)</c:v>
                </c:pt>
                <c:pt idx="2">
                  <c:v>Crisps (n=1,936)</c:v>
                </c:pt>
                <c:pt idx="3">
                  <c:v>Chocolate (n=1,940)</c:v>
                </c:pt>
                <c:pt idx="4">
                  <c:v>Sweets (n=1,934)</c:v>
                </c:pt>
                <c:pt idx="5">
                  <c:v>Water (n=1,937)</c:v>
                </c:pt>
                <c:pt idx="6">
                  <c:v>Fizzy drinks (n=1,934)</c:v>
                </c:pt>
              </c:strCache>
            </c:strRef>
          </c:cat>
          <c:val>
            <c:numRef>
              <c:f>Sheet1!$E$2:$E$8</c:f>
              <c:numCache>
                <c:formatCode>0%</c:formatCode>
                <c:ptCount val="7"/>
                <c:pt idx="0">
                  <c:v>0.02</c:v>
                </c:pt>
                <c:pt idx="1">
                  <c:v>0.04</c:v>
                </c:pt>
                <c:pt idx="2">
                  <c:v>0.03</c:v>
                </c:pt>
                <c:pt idx="3">
                  <c:v>0.03</c:v>
                </c:pt>
                <c:pt idx="4">
                  <c:v>0.04</c:v>
                </c:pt>
                <c:pt idx="5">
                  <c:v>0.01</c:v>
                </c:pt>
                <c:pt idx="6">
                  <c:v>0.03</c:v>
                </c:pt>
              </c:numCache>
            </c:numRef>
          </c:val>
          <c:extLst>
            <c:ext xmlns:c16="http://schemas.microsoft.com/office/drawing/2014/chart" uri="{C3380CC4-5D6E-409C-BE32-E72D297353CC}">
              <c16:uniqueId val="{00000019-60F7-48BF-A428-BE64BD5BA942}"/>
            </c:ext>
          </c:extLst>
        </c:ser>
        <c:dLbls>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min val="0"/>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6.7435960587777285E-3"/>
          <c:y val="0.87356710379004909"/>
          <c:w val="0.99133390079974615"/>
          <c:h val="0.1219158002403767"/>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101287889359"/>
          <c:y val="1.0724742447937767E-2"/>
          <c:w val="0.5336433334578051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None at all</c:v>
                </c:pt>
                <c:pt idx="1">
                  <c:v>Once</c:v>
                </c:pt>
                <c:pt idx="2">
                  <c:v>Two times or more</c:v>
                </c:pt>
              </c:strCache>
            </c:strRef>
          </c:cat>
          <c:val>
            <c:numRef>
              <c:f>Sheet1!$B$2:$B$4</c:f>
              <c:numCache>
                <c:formatCode>0%</c:formatCode>
                <c:ptCount val="3"/>
                <c:pt idx="0">
                  <c:v>0.03</c:v>
                </c:pt>
                <c:pt idx="1">
                  <c:v>0.19</c:v>
                </c:pt>
                <c:pt idx="2">
                  <c:v>0.78</c:v>
                </c:pt>
              </c:numCache>
            </c:numRef>
          </c:val>
          <c:extLst>
            <c:ext xmlns:c16="http://schemas.microsoft.com/office/drawing/2014/chart" uri="{C3380CC4-5D6E-409C-BE32-E72D297353CC}">
              <c16:uniqueId val="{00000000-C61A-42B6-AF3C-5ED40B9258A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7990082878525"/>
          <c:y val="1.0724742447937767E-2"/>
          <c:w val="0.4313079162056299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Car</c:v>
                </c:pt>
                <c:pt idx="1">
                  <c:v>Walk</c:v>
                </c:pt>
                <c:pt idx="2">
                  <c:v>Bike</c:v>
                </c:pt>
                <c:pt idx="3">
                  <c:v>Scooter</c:v>
                </c:pt>
                <c:pt idx="4">
                  <c:v>Bus</c:v>
                </c:pt>
                <c:pt idx="5">
                  <c:v>Train</c:v>
                </c:pt>
                <c:pt idx="6">
                  <c:v>Other</c:v>
                </c:pt>
                <c:pt idx="7">
                  <c:v>Don't know</c:v>
                </c:pt>
              </c:strCache>
            </c:strRef>
          </c:cat>
          <c:val>
            <c:numRef>
              <c:f>Sheet1!$B$2:$B$9</c:f>
              <c:numCache>
                <c:formatCode>0%</c:formatCode>
                <c:ptCount val="8"/>
                <c:pt idx="0">
                  <c:v>0.5</c:v>
                </c:pt>
                <c:pt idx="1">
                  <c:v>0.41</c:v>
                </c:pt>
                <c:pt idx="2">
                  <c:v>0.02</c:v>
                </c:pt>
                <c:pt idx="3">
                  <c:v>0.02</c:v>
                </c:pt>
                <c:pt idx="4">
                  <c:v>0.01</c:v>
                </c:pt>
                <c:pt idx="5">
                  <c:v>0</c:v>
                </c:pt>
                <c:pt idx="6">
                  <c:v>0.01</c:v>
                </c:pt>
                <c:pt idx="7">
                  <c:v>0.01</c:v>
                </c:pt>
              </c:numCache>
            </c:numRef>
          </c:val>
          <c:extLst>
            <c:ext xmlns:c16="http://schemas.microsoft.com/office/drawing/2014/chart" uri="{C3380CC4-5D6E-409C-BE32-E72D297353CC}">
              <c16:uniqueId val="{00000000-5AA4-4406-A518-73C72DD1CC53}"/>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98CA-4BD9-BC02-99E19F2974C1}"/>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98CA-4BD9-BC02-99E19F2974C1}"/>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98CA-4BD9-BC02-99E19F2974C1}"/>
              </c:ext>
            </c:extLst>
          </c:dPt>
          <c:dLbls>
            <c:dLbl>
              <c:idx val="0"/>
              <c:layout>
                <c:manualLayout>
                  <c:x val="-4.2150565924903197E-2"/>
                  <c:y val="-7.673087792510038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763354593672467"/>
                      <c:h val="0.25417103312689504"/>
                    </c:manualLayout>
                  </c15:layout>
                </c:ext>
                <c:ext xmlns:c16="http://schemas.microsoft.com/office/drawing/2014/chart" uri="{C3380CC4-5D6E-409C-BE32-E72D297353CC}">
                  <c16:uniqueId val="{00000001-98CA-4BD9-BC02-99E19F2974C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Every day or some days</c:v>
                </c:pt>
                <c:pt idx="1">
                  <c:v>Never</c:v>
                </c:pt>
                <c:pt idx="2">
                  <c:v>Don't know</c:v>
                </c:pt>
              </c:strCache>
            </c:strRef>
          </c:cat>
          <c:val>
            <c:numRef>
              <c:f>Sheet1!$B$2:$B$4</c:f>
              <c:numCache>
                <c:formatCode>0%</c:formatCode>
                <c:ptCount val="3"/>
                <c:pt idx="0">
                  <c:v>0.83</c:v>
                </c:pt>
                <c:pt idx="1">
                  <c:v>0.13</c:v>
                </c:pt>
                <c:pt idx="2">
                  <c:v>0.04</c:v>
                </c:pt>
              </c:numCache>
            </c:numRef>
          </c:val>
          <c:extLst>
            <c:ext xmlns:c16="http://schemas.microsoft.com/office/drawing/2014/chart" uri="{C3380CC4-5D6E-409C-BE32-E72D297353CC}">
              <c16:uniqueId val="{00000006-98CA-4BD9-BC02-99E19F2974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4402-47DD-BBF7-F0E183237518}"/>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4402-47DD-BBF7-F0E183237518}"/>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4402-47DD-BBF7-F0E18323751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0.25</c:v>
                </c:pt>
                <c:pt idx="1">
                  <c:v>0.71</c:v>
                </c:pt>
                <c:pt idx="2">
                  <c:v>0.04</c:v>
                </c:pt>
              </c:numCache>
            </c:numRef>
          </c:val>
          <c:extLst>
            <c:ext xmlns:c16="http://schemas.microsoft.com/office/drawing/2014/chart" uri="{C3380CC4-5D6E-409C-BE32-E72D297353CC}">
              <c16:uniqueId val="{00000006-4402-47DD-BBF7-F0E1832375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F618-422C-A9F7-77D934E6A879}"/>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F618-422C-A9F7-77D934E6A879}"/>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F618-422C-A9F7-77D934E6A879}"/>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0.23</c:v>
                </c:pt>
                <c:pt idx="1">
                  <c:v>0.69</c:v>
                </c:pt>
                <c:pt idx="2">
                  <c:v>0.08</c:v>
                </c:pt>
              </c:numCache>
            </c:numRef>
          </c:val>
          <c:extLst>
            <c:ext xmlns:c16="http://schemas.microsoft.com/office/drawing/2014/chart" uri="{C3380CC4-5D6E-409C-BE32-E72D297353CC}">
              <c16:uniqueId val="{00000006-F618-422C-A9F7-77D934E6A8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60331070868376"/>
          <c:y val="0"/>
          <c:w val="0.49788445302134843"/>
          <c:h val="0.87426793575459094"/>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3"/>
            <c:invertIfNegative val="0"/>
            <c:bubble3D val="0"/>
            <c:extLst>
              <c:ext xmlns:c16="http://schemas.microsoft.com/office/drawing/2014/chart" uri="{C3380CC4-5D6E-409C-BE32-E72D297353CC}">
                <c16:uniqueId val="{00000000-8129-4FBC-9EFE-C1B035EAB131}"/>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Every day</c:v>
                </c:pt>
                <c:pt idx="1">
                  <c:v>Some days</c:v>
                </c:pt>
                <c:pt idx="2">
                  <c:v>Never</c:v>
                </c:pt>
                <c:pt idx="3">
                  <c:v>Don't know</c:v>
                </c:pt>
              </c:strCache>
            </c:strRef>
          </c:cat>
          <c:val>
            <c:numRef>
              <c:f>Sheet1!$B$2:$B$5</c:f>
              <c:numCache>
                <c:formatCode>0%</c:formatCode>
                <c:ptCount val="4"/>
                <c:pt idx="0">
                  <c:v>0.09</c:v>
                </c:pt>
                <c:pt idx="1">
                  <c:v>0.5</c:v>
                </c:pt>
                <c:pt idx="2">
                  <c:v>0.37</c:v>
                </c:pt>
                <c:pt idx="3">
                  <c:v>0.04</c:v>
                </c:pt>
              </c:numCache>
            </c:numRef>
          </c:val>
          <c:extLst>
            <c:ext xmlns:c16="http://schemas.microsoft.com/office/drawing/2014/chart" uri="{C3380CC4-5D6E-409C-BE32-E72D297353CC}">
              <c16:uniqueId val="{00000002-1FCF-46E2-8C90-F32DDCAA564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8306741974912116"/>
          <c:w val="0.50370732164982024"/>
          <c:h val="0.53552139251580266"/>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D8C4-4141-B4BB-346661D49DB2}"/>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D8C4-4141-B4BB-346661D49DB2}"/>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42C6-42D6-A189-E48FCD88A67C}"/>
              </c:ext>
            </c:extLst>
          </c:dPt>
          <c:dLbls>
            <c:dLbl>
              <c:idx val="0"/>
              <c:layout>
                <c:manualLayout>
                  <c:x val="-3.3386025404164653E-2"/>
                  <c:y val="-8.314295270434975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5625230211311"/>
                      <c:h val="0.24683740239884874"/>
                    </c:manualLayout>
                  </c15:layout>
                </c:ext>
                <c:ext xmlns:c16="http://schemas.microsoft.com/office/drawing/2014/chart" uri="{C3380CC4-5D6E-409C-BE32-E72D297353CC}">
                  <c16:uniqueId val="{00000001-D8C4-4141-B4BB-346661D49DB2}"/>
                </c:ext>
              </c:extLst>
            </c:dLbl>
            <c:dLbl>
              <c:idx val="1"/>
              <c:layout>
                <c:manualLayout>
                  <c:x val="1.0977514756524211E-7"/>
                  <c:y val="6.15751785813180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361518360003421"/>
                      <c:h val="0.29396923448830636"/>
                    </c:manualLayout>
                  </c15:layout>
                </c:ext>
                <c:ext xmlns:c16="http://schemas.microsoft.com/office/drawing/2014/chart" uri="{C3380CC4-5D6E-409C-BE32-E72D297353CC}">
                  <c16:uniqueId val="{00000003-D8C4-4141-B4BB-346661D49DB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Happy</c:v>
                </c:pt>
                <c:pt idx="1">
                  <c:v>Sad</c:v>
                </c:pt>
                <c:pt idx="2">
                  <c:v>Don't know</c:v>
                </c:pt>
              </c:strCache>
            </c:strRef>
          </c:cat>
          <c:val>
            <c:numRef>
              <c:f>Sheet1!$B$2:$B$4</c:f>
              <c:numCache>
                <c:formatCode>0%</c:formatCode>
                <c:ptCount val="3"/>
                <c:pt idx="0">
                  <c:v>0.76</c:v>
                </c:pt>
                <c:pt idx="1">
                  <c:v>0.09</c:v>
                </c:pt>
                <c:pt idx="2">
                  <c:v>0.14000000000000001</c:v>
                </c:pt>
              </c:numCache>
            </c:numRef>
          </c:val>
          <c:extLst>
            <c:ext xmlns:c16="http://schemas.microsoft.com/office/drawing/2014/chart" uri="{C3380CC4-5D6E-409C-BE32-E72D297353CC}">
              <c16:uniqueId val="{00000004-D8C4-4141-B4BB-346661D49DB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8306741974912116"/>
          <c:w val="0.64182598100526977"/>
          <c:h val="0.68082934522845384"/>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CB26-4212-BF0D-753F14F37128}"/>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CB26-4212-BF0D-753F14F37128}"/>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CB26-4212-BF0D-753F14F3712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0.92</c:v>
                </c:pt>
                <c:pt idx="1">
                  <c:v>0.04</c:v>
                </c:pt>
                <c:pt idx="2">
                  <c:v>0.03</c:v>
                </c:pt>
              </c:numCache>
            </c:numRef>
          </c:val>
          <c:extLst>
            <c:ext xmlns:c16="http://schemas.microsoft.com/office/drawing/2014/chart" uri="{C3380CC4-5D6E-409C-BE32-E72D297353CC}">
              <c16:uniqueId val="{00000006-CB26-4212-BF0D-753F14F371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0.91275</cdr:y>
    </cdr:from>
    <cdr:to>
      <cdr:x>0.3619</cdr:x>
      <cdr:y>0.97203</cdr:y>
    </cdr:to>
    <cdr:sp macro="" textlink="">
      <cdr:nvSpPr>
        <cdr:cNvPr id="2" name="TextBox 32">
          <a:extLst xmlns:a="http://schemas.openxmlformats.org/drawingml/2006/main">
            <a:ext uri="{FF2B5EF4-FFF2-40B4-BE49-F238E27FC236}">
              <a16:creationId xmlns:a16="http://schemas.microsoft.com/office/drawing/2014/main" id="{55571785-43AA-4602-893A-3713C0964BD7}"/>
            </a:ext>
          </a:extLst>
        </cdr:cNvPr>
        <cdr:cNvSpPr txBox="1"/>
      </cdr:nvSpPr>
      <cdr:spPr>
        <a:xfrm xmlns:a="http://schemas.openxmlformats.org/drawingml/2006/main">
          <a:off x="-7272308" y="3790934"/>
          <a:ext cx="150023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i="1" dirty="0">
              <a:latin typeface="Arial" panose="020B0604020202020204" pitchFamily="34" charset="0"/>
              <a:cs typeface="Arial" panose="020B0604020202020204" pitchFamily="34" charset="0"/>
            </a:rPr>
            <a:t>Base: 1,926</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0.88903</cdr:y>
    </cdr:from>
    <cdr:to>
      <cdr:x>0.32938</cdr:x>
      <cdr:y>0.94271</cdr:y>
    </cdr:to>
    <cdr:sp macro="" textlink="">
      <cdr:nvSpPr>
        <cdr:cNvPr id="2" name="TextBox 32">
          <a:extLst xmlns:a="http://schemas.openxmlformats.org/drawingml/2006/main">
            <a:ext uri="{FF2B5EF4-FFF2-40B4-BE49-F238E27FC236}">
              <a16:creationId xmlns:a16="http://schemas.microsoft.com/office/drawing/2014/main" id="{3DC594DC-E381-4042-A2E0-AAEE4AED8420}"/>
            </a:ext>
          </a:extLst>
        </cdr:cNvPr>
        <cdr:cNvSpPr txBox="1"/>
      </cdr:nvSpPr>
      <cdr:spPr>
        <a:xfrm xmlns:a="http://schemas.openxmlformats.org/drawingml/2006/main">
          <a:off x="-908864" y="4077452"/>
          <a:ext cx="150023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i="1" dirty="0">
              <a:latin typeface="Arial" panose="020B0604020202020204" pitchFamily="34" charset="0"/>
              <a:cs typeface="Arial" panose="020B0604020202020204" pitchFamily="34" charset="0"/>
            </a:rPr>
            <a:t>Base: 1,917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13F296F-BEAF-4D4E-B6FB-EF82EE6BA955}" type="datetimeFigureOut">
              <a:rPr lang="en-GB" smtClean="0"/>
              <a:t>18/11/2020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799ACCDB-96C1-4230-A66D-A9D9B86A38C8}" type="slidenum">
              <a:rPr lang="en-GB" smtClean="0"/>
              <a:t>‹#›</a:t>
            </a:fld>
            <a:endParaRPr lang="en-GB"/>
          </a:p>
        </p:txBody>
      </p:sp>
    </p:spTree>
    <p:extLst>
      <p:ext uri="{BB962C8B-B14F-4D97-AF65-F5344CB8AC3E}">
        <p14:creationId xmlns:p14="http://schemas.microsoft.com/office/powerpoint/2010/main" val="178089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9ACCDB-96C1-4230-A66D-A9D9B86A38C8}" type="slidenum">
              <a:rPr lang="en-GB" smtClean="0"/>
              <a:t>8</a:t>
            </a:fld>
            <a:endParaRPr lang="en-GB"/>
          </a:p>
        </p:txBody>
      </p:sp>
    </p:spTree>
    <p:extLst>
      <p:ext uri="{BB962C8B-B14F-4D97-AF65-F5344CB8AC3E}">
        <p14:creationId xmlns:p14="http://schemas.microsoft.com/office/powerpoint/2010/main" val="409356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5088-E61E-4CC0-A4E7-098CC7340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998938-2EB0-4920-A9F6-01C934637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E1B7B5-8005-47F6-BA08-ADC71A6FCF93}"/>
              </a:ext>
            </a:extLst>
          </p:cNvPr>
          <p:cNvSpPr>
            <a:spLocks noGrp="1"/>
          </p:cNvSpPr>
          <p:nvPr>
            <p:ph type="dt" sz="half" idx="10"/>
          </p:nvPr>
        </p:nvSpPr>
        <p:spPr/>
        <p:txBody>
          <a:bodyPr/>
          <a:lstStyle/>
          <a:p>
            <a:fld id="{FD29EB53-6F60-422F-992E-8E0577C8719B}" type="datetime1">
              <a:rPr lang="en-GB" smtClean="0"/>
              <a:t>18/11/2020</a:t>
            </a:fld>
            <a:endParaRPr lang="en-GB"/>
          </a:p>
        </p:txBody>
      </p:sp>
      <p:sp>
        <p:nvSpPr>
          <p:cNvPr id="5" name="Footer Placeholder 4">
            <a:extLst>
              <a:ext uri="{FF2B5EF4-FFF2-40B4-BE49-F238E27FC236}">
                <a16:creationId xmlns:a16="http://schemas.microsoft.com/office/drawing/2014/main" id="{5B3AE68F-2A7A-460E-BDD0-4C9046DE94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5569C-61FE-4888-89B5-43C178EF4EE5}"/>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83115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AB80-4120-41CA-B8DE-D44A5F5E8C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74368C-18EB-42ED-9E53-067E10A299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ED22D-35EE-4DA1-9AEB-D549C92B2DE0}"/>
              </a:ext>
            </a:extLst>
          </p:cNvPr>
          <p:cNvSpPr>
            <a:spLocks noGrp="1"/>
          </p:cNvSpPr>
          <p:nvPr>
            <p:ph type="dt" sz="half" idx="10"/>
          </p:nvPr>
        </p:nvSpPr>
        <p:spPr/>
        <p:txBody>
          <a:bodyPr/>
          <a:lstStyle/>
          <a:p>
            <a:fld id="{43BA9D2F-1767-4BDF-9F03-FDE516ABD6E9}" type="datetime1">
              <a:rPr lang="en-GB" smtClean="0"/>
              <a:t>18/11/2020</a:t>
            </a:fld>
            <a:endParaRPr lang="en-GB"/>
          </a:p>
        </p:txBody>
      </p:sp>
      <p:sp>
        <p:nvSpPr>
          <p:cNvPr id="5" name="Footer Placeholder 4">
            <a:extLst>
              <a:ext uri="{FF2B5EF4-FFF2-40B4-BE49-F238E27FC236}">
                <a16:creationId xmlns:a16="http://schemas.microsoft.com/office/drawing/2014/main" id="{D2CF2341-ECEB-4DCA-87ED-F32B61FE3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7436F-2FE1-4439-8C14-BE912CE52295}"/>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408893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FD8B3-CCAC-4EF9-8ED2-20290E7646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A0699B-E890-40F7-B806-65F4B0AF87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0EF08-A385-413C-AD53-7A6B9251B2C3}"/>
              </a:ext>
            </a:extLst>
          </p:cNvPr>
          <p:cNvSpPr>
            <a:spLocks noGrp="1"/>
          </p:cNvSpPr>
          <p:nvPr>
            <p:ph type="dt" sz="half" idx="10"/>
          </p:nvPr>
        </p:nvSpPr>
        <p:spPr/>
        <p:txBody>
          <a:bodyPr/>
          <a:lstStyle/>
          <a:p>
            <a:fld id="{9CE7CB13-F743-404F-A612-C70AF16105F8}" type="datetime1">
              <a:rPr lang="en-GB" smtClean="0"/>
              <a:t>18/11/2020</a:t>
            </a:fld>
            <a:endParaRPr lang="en-GB"/>
          </a:p>
        </p:txBody>
      </p:sp>
      <p:sp>
        <p:nvSpPr>
          <p:cNvPr id="5" name="Footer Placeholder 4">
            <a:extLst>
              <a:ext uri="{FF2B5EF4-FFF2-40B4-BE49-F238E27FC236}">
                <a16:creationId xmlns:a16="http://schemas.microsoft.com/office/drawing/2014/main" id="{1AFB0879-A137-42A1-BAD8-B81C47E6A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9B24E-5A8F-4831-80A2-0BA21D2639CE}"/>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61868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1C98-21AD-4B30-8E3B-EA3AA96152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4324A-300F-4617-A891-DCF3F3AB3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52F38C-AC44-4A5E-9BC6-6489847BFCB2}"/>
              </a:ext>
            </a:extLst>
          </p:cNvPr>
          <p:cNvSpPr>
            <a:spLocks noGrp="1"/>
          </p:cNvSpPr>
          <p:nvPr>
            <p:ph type="dt" sz="half" idx="10"/>
          </p:nvPr>
        </p:nvSpPr>
        <p:spPr/>
        <p:txBody>
          <a:bodyPr/>
          <a:lstStyle/>
          <a:p>
            <a:fld id="{8BCC3136-29F8-4563-A7B1-265D0922DD23}" type="datetime1">
              <a:rPr lang="en-GB" smtClean="0"/>
              <a:t>18/11/2020</a:t>
            </a:fld>
            <a:endParaRPr lang="en-GB"/>
          </a:p>
        </p:txBody>
      </p:sp>
      <p:sp>
        <p:nvSpPr>
          <p:cNvPr id="5" name="Footer Placeholder 4">
            <a:extLst>
              <a:ext uri="{FF2B5EF4-FFF2-40B4-BE49-F238E27FC236}">
                <a16:creationId xmlns:a16="http://schemas.microsoft.com/office/drawing/2014/main" id="{85D30B53-6AD9-4D5E-83BA-88CF0622B0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33D7B5-2CA3-4B82-AAAE-C225C7BDFFE2}"/>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32199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9EE2-4AF7-40E0-8870-651DA25BF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FD68C1-F075-4F02-98DF-2B7F3FA74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64BA3D-A2F4-4F70-9A5B-77FF14C0E47B}"/>
              </a:ext>
            </a:extLst>
          </p:cNvPr>
          <p:cNvSpPr>
            <a:spLocks noGrp="1"/>
          </p:cNvSpPr>
          <p:nvPr>
            <p:ph type="dt" sz="half" idx="10"/>
          </p:nvPr>
        </p:nvSpPr>
        <p:spPr/>
        <p:txBody>
          <a:bodyPr/>
          <a:lstStyle/>
          <a:p>
            <a:fld id="{B9075835-9934-45F9-B174-7A379CFE8218}" type="datetime1">
              <a:rPr lang="en-GB" smtClean="0"/>
              <a:t>18/11/2020</a:t>
            </a:fld>
            <a:endParaRPr lang="en-GB"/>
          </a:p>
        </p:txBody>
      </p:sp>
      <p:sp>
        <p:nvSpPr>
          <p:cNvPr id="5" name="Footer Placeholder 4">
            <a:extLst>
              <a:ext uri="{FF2B5EF4-FFF2-40B4-BE49-F238E27FC236}">
                <a16:creationId xmlns:a16="http://schemas.microsoft.com/office/drawing/2014/main" id="{8ECD001B-CA84-46D5-B77F-1627CD565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75312-A88F-45AE-A042-CCEC9106DF9F}"/>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93135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139D-2063-4BA7-83D5-99872492E6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079D8-1A72-48A7-A56E-A65786A01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7DA470-8632-4ED7-9ECE-AABE0A1CB4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BF21E-5174-4FB0-99E5-6831A745FB6A}"/>
              </a:ext>
            </a:extLst>
          </p:cNvPr>
          <p:cNvSpPr>
            <a:spLocks noGrp="1"/>
          </p:cNvSpPr>
          <p:nvPr>
            <p:ph type="dt" sz="half" idx="10"/>
          </p:nvPr>
        </p:nvSpPr>
        <p:spPr/>
        <p:txBody>
          <a:bodyPr/>
          <a:lstStyle/>
          <a:p>
            <a:fld id="{E56BA8C9-140E-4DC3-8F5C-5929F6C93965}" type="datetime1">
              <a:rPr lang="en-GB" smtClean="0"/>
              <a:t>18/11/2020</a:t>
            </a:fld>
            <a:endParaRPr lang="en-GB"/>
          </a:p>
        </p:txBody>
      </p:sp>
      <p:sp>
        <p:nvSpPr>
          <p:cNvPr id="6" name="Footer Placeholder 5">
            <a:extLst>
              <a:ext uri="{FF2B5EF4-FFF2-40B4-BE49-F238E27FC236}">
                <a16:creationId xmlns:a16="http://schemas.microsoft.com/office/drawing/2014/main" id="{3BEBBA96-B922-4BFC-9DD8-FE937812AB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AD83FF-DA2E-4620-81A7-C46B009A936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371143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280C-233F-489F-AB49-ABE96CAD1B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4C9D4-8733-4AE2-A6C4-DD6FD20ED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E6AEA-0F81-4440-981B-3AB8AE8616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9E9A87-0B8C-49E1-A359-5B1C6FA4B3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D0020-C3CD-45F9-97A7-A7EF571E22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ECCB0B-1779-4D09-A931-BB0BD81B08A4}"/>
              </a:ext>
            </a:extLst>
          </p:cNvPr>
          <p:cNvSpPr>
            <a:spLocks noGrp="1"/>
          </p:cNvSpPr>
          <p:nvPr>
            <p:ph type="dt" sz="half" idx="10"/>
          </p:nvPr>
        </p:nvSpPr>
        <p:spPr/>
        <p:txBody>
          <a:bodyPr/>
          <a:lstStyle/>
          <a:p>
            <a:fld id="{647CB911-8D7D-4177-A0B3-85729B8D58E4}" type="datetime1">
              <a:rPr lang="en-GB" smtClean="0"/>
              <a:t>18/11/2020</a:t>
            </a:fld>
            <a:endParaRPr lang="en-GB"/>
          </a:p>
        </p:txBody>
      </p:sp>
      <p:sp>
        <p:nvSpPr>
          <p:cNvPr id="8" name="Footer Placeholder 7">
            <a:extLst>
              <a:ext uri="{FF2B5EF4-FFF2-40B4-BE49-F238E27FC236}">
                <a16:creationId xmlns:a16="http://schemas.microsoft.com/office/drawing/2014/main" id="{31C5DCFC-C695-43CF-8786-17DEA1BEBD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058FA8-AE81-444C-A1BE-D342D3ECF7F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71279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540F-3213-4210-B76B-4C3DB404E7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D4310A-B7E9-4FAA-AAA7-C5B7E720714C}"/>
              </a:ext>
            </a:extLst>
          </p:cNvPr>
          <p:cNvSpPr>
            <a:spLocks noGrp="1"/>
          </p:cNvSpPr>
          <p:nvPr>
            <p:ph type="dt" sz="half" idx="10"/>
          </p:nvPr>
        </p:nvSpPr>
        <p:spPr/>
        <p:txBody>
          <a:bodyPr/>
          <a:lstStyle/>
          <a:p>
            <a:fld id="{54C8BE4E-2F2D-4C70-9AE7-75C89141E62D}" type="datetime1">
              <a:rPr lang="en-GB" smtClean="0"/>
              <a:t>18/11/2020</a:t>
            </a:fld>
            <a:endParaRPr lang="en-GB"/>
          </a:p>
        </p:txBody>
      </p:sp>
      <p:sp>
        <p:nvSpPr>
          <p:cNvPr id="4" name="Footer Placeholder 3">
            <a:extLst>
              <a:ext uri="{FF2B5EF4-FFF2-40B4-BE49-F238E27FC236}">
                <a16:creationId xmlns:a16="http://schemas.microsoft.com/office/drawing/2014/main" id="{2A494136-E0C9-4102-BD8D-4DE1CAB5D4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6C984D-5F0B-4073-9411-C8659E0E6A7E}"/>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238122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A832C-3930-4EAC-BD1B-5AF92714546E}"/>
              </a:ext>
            </a:extLst>
          </p:cNvPr>
          <p:cNvSpPr>
            <a:spLocks noGrp="1"/>
          </p:cNvSpPr>
          <p:nvPr>
            <p:ph type="dt" sz="half" idx="10"/>
          </p:nvPr>
        </p:nvSpPr>
        <p:spPr/>
        <p:txBody>
          <a:bodyPr/>
          <a:lstStyle/>
          <a:p>
            <a:fld id="{44540C21-13A6-4B3B-B5CA-6CF8D438B554}" type="datetime1">
              <a:rPr lang="en-GB" smtClean="0"/>
              <a:t>18/11/2020</a:t>
            </a:fld>
            <a:endParaRPr lang="en-GB"/>
          </a:p>
        </p:txBody>
      </p:sp>
      <p:sp>
        <p:nvSpPr>
          <p:cNvPr id="3" name="Footer Placeholder 2">
            <a:extLst>
              <a:ext uri="{FF2B5EF4-FFF2-40B4-BE49-F238E27FC236}">
                <a16:creationId xmlns:a16="http://schemas.microsoft.com/office/drawing/2014/main" id="{9AA339E7-5B12-4F96-8928-06ACC1EB77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4F3FA8-5242-4F48-9596-06C68985F337}"/>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32646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97FF-9A6E-4585-9B80-F3E0264E0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36F6C-FF11-475F-9F09-3264EC4B4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C13A4C-EFF1-4AD2-B9E0-4099C1B6D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D08EF-77BD-4C19-9EA3-88A503B96829}"/>
              </a:ext>
            </a:extLst>
          </p:cNvPr>
          <p:cNvSpPr>
            <a:spLocks noGrp="1"/>
          </p:cNvSpPr>
          <p:nvPr>
            <p:ph type="dt" sz="half" idx="10"/>
          </p:nvPr>
        </p:nvSpPr>
        <p:spPr/>
        <p:txBody>
          <a:bodyPr/>
          <a:lstStyle/>
          <a:p>
            <a:fld id="{774F75A4-933E-4E3D-B7D3-551A96441429}" type="datetime1">
              <a:rPr lang="en-GB" smtClean="0"/>
              <a:t>18/11/2020</a:t>
            </a:fld>
            <a:endParaRPr lang="en-GB"/>
          </a:p>
        </p:txBody>
      </p:sp>
      <p:sp>
        <p:nvSpPr>
          <p:cNvPr id="6" name="Footer Placeholder 5">
            <a:extLst>
              <a:ext uri="{FF2B5EF4-FFF2-40B4-BE49-F238E27FC236}">
                <a16:creationId xmlns:a16="http://schemas.microsoft.com/office/drawing/2014/main" id="{3182C30C-77BB-431B-BBD2-E08F0B33AD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9ABB5E-76AA-4341-BF8B-15BEC2ACF88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5013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A95E-8704-49CC-948E-61BE94C19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E61B8B-74FF-4E80-851E-8579183ED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2C023C-23FD-4C5E-B3F8-42E1CCB56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8A32DE-8C6C-42AD-9B38-917A6D230985}"/>
              </a:ext>
            </a:extLst>
          </p:cNvPr>
          <p:cNvSpPr>
            <a:spLocks noGrp="1"/>
          </p:cNvSpPr>
          <p:nvPr>
            <p:ph type="dt" sz="half" idx="10"/>
          </p:nvPr>
        </p:nvSpPr>
        <p:spPr/>
        <p:txBody>
          <a:bodyPr/>
          <a:lstStyle/>
          <a:p>
            <a:fld id="{9C58C305-4468-417F-B0F6-332A23A889FE}" type="datetime1">
              <a:rPr lang="en-GB" smtClean="0"/>
              <a:t>18/11/2020</a:t>
            </a:fld>
            <a:endParaRPr lang="en-GB"/>
          </a:p>
        </p:txBody>
      </p:sp>
      <p:sp>
        <p:nvSpPr>
          <p:cNvPr id="6" name="Footer Placeholder 5">
            <a:extLst>
              <a:ext uri="{FF2B5EF4-FFF2-40B4-BE49-F238E27FC236}">
                <a16:creationId xmlns:a16="http://schemas.microsoft.com/office/drawing/2014/main" id="{EA74EF70-821A-49FB-9F30-70A2FE9DC5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656B44-BFF6-4337-9353-96B0919F2616}"/>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217501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64924-DAA0-4008-9412-F7E617153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DC0D7-BA26-425C-93F3-543D4712B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B0C60-F216-48F8-B712-A0685F8FAF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66249-835E-4360-8ABB-6B908F03E02D}" type="datetime1">
              <a:rPr lang="en-GB" smtClean="0"/>
              <a:t>18/11/2020</a:t>
            </a:fld>
            <a:endParaRPr lang="en-GB"/>
          </a:p>
        </p:txBody>
      </p:sp>
      <p:sp>
        <p:nvSpPr>
          <p:cNvPr id="5" name="Footer Placeholder 4">
            <a:extLst>
              <a:ext uri="{FF2B5EF4-FFF2-40B4-BE49-F238E27FC236}">
                <a16:creationId xmlns:a16="http://schemas.microsoft.com/office/drawing/2014/main" id="{FBE143EE-8ECF-4063-89CE-946F399E3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661160-B41D-4F90-8E71-39B5BB130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5736-E7D2-48B3-BCE6-5F419FA2F65B}" type="slidenum">
              <a:rPr lang="en-GB" smtClean="0"/>
              <a:t>‹#›</a:t>
            </a:fld>
            <a:endParaRPr lang="en-GB"/>
          </a:p>
        </p:txBody>
      </p:sp>
    </p:spTree>
    <p:extLst>
      <p:ext uri="{BB962C8B-B14F-4D97-AF65-F5344CB8AC3E}">
        <p14:creationId xmlns:p14="http://schemas.microsoft.com/office/powerpoint/2010/main" val="85494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3.xml"/><Relationship Id="rId7" Type="http://schemas.openxmlformats.org/officeDocument/2006/relationships/slide" Target="slide1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2.png"/><Relationship Id="rId5" Type="http://schemas.openxmlformats.org/officeDocument/2006/relationships/slide" Target="slide8.xml"/><Relationship Id="rId10"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katie@enventure.co.uk" TargetMode="External"/><Relationship Id="rId7" Type="http://schemas.openxmlformats.org/officeDocument/2006/relationships/image" Target="../media/image3.jpeg"/><Relationship Id="rId2" Type="http://schemas.openxmlformats.org/officeDocument/2006/relationships/hyperlink" Target="mailto:andrew@enventure.co.uk" TargetMode="External"/><Relationship Id="rId1" Type="http://schemas.openxmlformats.org/officeDocument/2006/relationships/slideLayout" Target="../slideLayouts/slideLayout2.xml"/><Relationship Id="rId6" Type="http://schemas.openxmlformats.org/officeDocument/2006/relationships/hyperlink" Target="mailto:info@enventure.co.uk" TargetMode="External"/><Relationship Id="rId5" Type="http://schemas.openxmlformats.org/officeDocument/2006/relationships/hyperlink" Target="http://www.enventure.co.uk/" TargetMode="External"/><Relationship Id="rId4" Type="http://schemas.openxmlformats.org/officeDocument/2006/relationships/hyperlink" Target="mailto:matt@enventure.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19.svg"/><Relationship Id="rId4" Type="http://schemas.openxmlformats.org/officeDocument/2006/relationships/image" Target="../media/image20.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EDCC6F-BEA1-473A-B0E9-672551CBBA5F}"/>
              </a:ext>
            </a:extLst>
          </p:cNvPr>
          <p:cNvSpPr>
            <a:spLocks noGrp="1"/>
          </p:cNvSpPr>
          <p:nvPr>
            <p:ph type="subTitle" idx="1"/>
          </p:nvPr>
        </p:nvSpPr>
        <p:spPr>
          <a:xfrm>
            <a:off x="1524000" y="3959545"/>
            <a:ext cx="9144000" cy="1023228"/>
          </a:xfrm>
        </p:spPr>
        <p:txBody>
          <a:bodyPr>
            <a:normAutofit fontScale="92500" lnSpcReduction="10000"/>
          </a:bodyPr>
          <a:lstStyle/>
          <a:p>
            <a:r>
              <a:rPr lang="en-GB" sz="3600" b="1" dirty="0">
                <a:solidFill>
                  <a:srgbClr val="330099"/>
                </a:solidFill>
                <a:latin typeface="Arial" panose="020B0604020202020204" pitchFamily="34" charset="0"/>
                <a:cs typeface="Arial" panose="020B0604020202020204" pitchFamily="34" charset="0"/>
              </a:rPr>
              <a:t>Schools Health Survey 2020 – Year 3 Report</a:t>
            </a:r>
          </a:p>
          <a:p>
            <a:r>
              <a:rPr lang="en-GB" sz="3600" b="1" dirty="0">
                <a:solidFill>
                  <a:srgbClr val="330099"/>
                </a:solidFill>
                <a:latin typeface="Arial" panose="020B0604020202020204" pitchFamily="34" charset="0"/>
                <a:cs typeface="Arial" panose="020B0604020202020204" pitchFamily="34" charset="0"/>
              </a:rPr>
              <a:t>October 2020</a:t>
            </a:r>
          </a:p>
        </p:txBody>
      </p:sp>
      <p:pic>
        <p:nvPicPr>
          <p:cNvPr id="11" name="Picture 10">
            <a:extLst>
              <a:ext uri="{FF2B5EF4-FFF2-40B4-BE49-F238E27FC236}">
                <a16:creationId xmlns:a16="http://schemas.microsoft.com/office/drawing/2014/main" id="{7630005D-965C-4B7D-9B0A-4E0E3B031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986" y="6063320"/>
            <a:ext cx="1970418" cy="683710"/>
          </a:xfrm>
          <a:prstGeom prst="rect">
            <a:avLst/>
          </a:prstGeom>
        </p:spPr>
      </p:pic>
      <p:pic>
        <p:nvPicPr>
          <p:cNvPr id="13" name="Picture 12" descr="A picture containing light, drawing&#10;&#10;Description automatically generated">
            <a:extLst>
              <a:ext uri="{FF2B5EF4-FFF2-40B4-BE49-F238E27FC236}">
                <a16:creationId xmlns:a16="http://schemas.microsoft.com/office/drawing/2014/main" id="{C694D1F7-04D4-4FAB-922E-CDFA8A556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196" y="1274710"/>
            <a:ext cx="6871607" cy="1920825"/>
          </a:xfrm>
          <a:prstGeom prst="rect">
            <a:avLst/>
          </a:prstGeom>
        </p:spPr>
      </p:pic>
    </p:spTree>
    <p:extLst>
      <p:ext uri="{BB962C8B-B14F-4D97-AF65-F5344CB8AC3E}">
        <p14:creationId xmlns:p14="http://schemas.microsoft.com/office/powerpoint/2010/main" val="172761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FB614034-8A5F-49F1-A241-9140727BD076}"/>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6" name="Content Placeholder 5">
            <a:extLst>
              <a:ext uri="{FF2B5EF4-FFF2-40B4-BE49-F238E27FC236}">
                <a16:creationId xmlns:a16="http://schemas.microsoft.com/office/drawing/2014/main" id="{4480F277-5657-462D-9F82-F4D02C5BC347}"/>
              </a:ext>
            </a:extLst>
          </p:cNvPr>
          <p:cNvGraphicFramePr>
            <a:graphicFrameLocks noGrp="1"/>
          </p:cNvGraphicFramePr>
          <p:nvPr>
            <p:ph idx="1"/>
            <p:extLst>
              <p:ext uri="{D42A27DB-BD31-4B8C-83A1-F6EECF244321}">
                <p14:modId xmlns:p14="http://schemas.microsoft.com/office/powerpoint/2010/main" val="671682641"/>
              </p:ext>
            </p:extLst>
          </p:nvPr>
        </p:nvGraphicFramePr>
        <p:xfrm>
          <a:off x="918410" y="1490835"/>
          <a:ext cx="7426298" cy="4208925"/>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dirty="0">
                          <a:solidFill>
                            <a:schemeClr val="tx1"/>
                          </a:solidFill>
                          <a:latin typeface="Arial" panose="020B0604020202020204" pitchFamily="34" charset="0"/>
                          <a:cs typeface="Arial" panose="020B0604020202020204" pitchFamily="34" charset="0"/>
                        </a:rPr>
                        <a:t>Diet and oral health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3</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Eat fruit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Eat vegetables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Drink fizzy drinks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Drink water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54799804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Eat chocolate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21541">
                <a:tc>
                  <a:txBody>
                    <a:bodyPr/>
                    <a:lstStyle/>
                    <a:p>
                      <a:r>
                        <a:rPr lang="en-GB" sz="1200" dirty="0">
                          <a:solidFill>
                            <a:schemeClr val="tx1"/>
                          </a:solidFill>
                          <a:latin typeface="Arial" panose="020B0604020202020204" pitchFamily="34" charset="0"/>
                          <a:cs typeface="Arial" panose="020B0604020202020204" pitchFamily="34" charset="0"/>
                        </a:rPr>
                        <a:t>Eat sweets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81588651"/>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Brush teeth at least twice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3EA77DFE-6623-47E5-B6C6-3843D9381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4" name="Group 13">
            <a:extLst>
              <a:ext uri="{FF2B5EF4-FFF2-40B4-BE49-F238E27FC236}">
                <a16:creationId xmlns:a16="http://schemas.microsoft.com/office/drawing/2014/main" id="{1C77499D-8FAF-410D-B44E-D4B660B013F0}"/>
              </a:ext>
            </a:extLst>
          </p:cNvPr>
          <p:cNvGrpSpPr/>
          <p:nvPr/>
        </p:nvGrpSpPr>
        <p:grpSpPr>
          <a:xfrm>
            <a:off x="7122750" y="693961"/>
            <a:ext cx="4844155" cy="646332"/>
            <a:chOff x="7122750" y="693961"/>
            <a:chExt cx="4844155" cy="646332"/>
          </a:xfrm>
        </p:grpSpPr>
        <p:sp>
          <p:nvSpPr>
            <p:cNvPr id="2" name="TextBox 1">
              <a:extLst>
                <a:ext uri="{FF2B5EF4-FFF2-40B4-BE49-F238E27FC236}">
                  <a16:creationId xmlns:a16="http://schemas.microsoft.com/office/drawing/2014/main" id="{41363E15-0084-4608-BAA3-1806DCCAF36F}"/>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7" name="Rectangle 6">
              <a:extLst>
                <a:ext uri="{FF2B5EF4-FFF2-40B4-BE49-F238E27FC236}">
                  <a16:creationId xmlns:a16="http://schemas.microsoft.com/office/drawing/2014/main" id="{C4F3858F-6F03-4C76-8B79-B0EDF1299A25}"/>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A4A3258-A290-4D19-B6F0-3BEB07E3B690}"/>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1" name="Rectangle 10">
              <a:extLst>
                <a:ext uri="{FF2B5EF4-FFF2-40B4-BE49-F238E27FC236}">
                  <a16:creationId xmlns:a16="http://schemas.microsoft.com/office/drawing/2014/main" id="{84ED6E9D-54CD-42F0-94B6-52C57F24CD92}"/>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0620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11</a:t>
            </a:fld>
            <a:endParaRPr lang="en-GB" dirty="0"/>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FB614034-8A5F-49F1-A241-9140727BD076}"/>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10" name="Table 5">
            <a:extLst>
              <a:ext uri="{FF2B5EF4-FFF2-40B4-BE49-F238E27FC236}">
                <a16:creationId xmlns:a16="http://schemas.microsoft.com/office/drawing/2014/main" id="{3B17DE13-E78C-4D62-993A-3B87B9C5C097}"/>
              </a:ext>
            </a:extLst>
          </p:cNvPr>
          <p:cNvGraphicFramePr>
            <a:graphicFrameLocks noGrp="1"/>
          </p:cNvGraphicFramePr>
          <p:nvPr>
            <p:ph idx="1"/>
            <p:extLst>
              <p:ext uri="{D42A27DB-BD31-4B8C-83A1-F6EECF244321}">
                <p14:modId xmlns:p14="http://schemas.microsoft.com/office/powerpoint/2010/main" val="4069350047"/>
              </p:ext>
            </p:extLst>
          </p:nvPr>
        </p:nvGraphicFramePr>
        <p:xfrm>
          <a:off x="934452" y="1481054"/>
          <a:ext cx="8943392" cy="436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Diet and oral health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3</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Eat fruit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Eat vegetables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Drink fizzy drinks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Drink water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166137104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Eat chocolate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Eat sweets a lot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193829906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Brush teeth at least twice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6FC046DE-C5FD-4D01-AAA0-C5C9212D5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C1965305-1476-477E-8CA9-672F4B310C52}"/>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FC3BBE2F-D5FD-450B-A50A-CF2C3256FEE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41C5FCA7-D119-4750-ACEA-D30BCFAFEE71}"/>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2A95361-7E35-4468-84E2-18D981DD675E}"/>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ED529D04-4F99-49DE-AEA7-4F6DFB1074CB}"/>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6956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15" name="TextBox 14">
            <a:extLst>
              <a:ext uri="{FF2B5EF4-FFF2-40B4-BE49-F238E27FC236}">
                <a16:creationId xmlns:a16="http://schemas.microsoft.com/office/drawing/2014/main" id="{E3D64A60-28CD-43C4-A923-EC3EB891F17A}"/>
              </a:ext>
            </a:extLst>
          </p:cNvPr>
          <p:cNvSpPr txBox="1"/>
          <p:nvPr/>
        </p:nvSpPr>
        <p:spPr>
          <a:xfrm>
            <a:off x="5868387" y="1437100"/>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do you usually travel to school?</a:t>
            </a:r>
          </a:p>
        </p:txBody>
      </p:sp>
      <p:graphicFrame>
        <p:nvGraphicFramePr>
          <p:cNvPr id="6" name="Chart 5">
            <a:extLst>
              <a:ext uri="{FF2B5EF4-FFF2-40B4-BE49-F238E27FC236}">
                <a16:creationId xmlns:a16="http://schemas.microsoft.com/office/drawing/2014/main" id="{69A3691B-605E-4581-BB26-6BC7B4E3C920}"/>
              </a:ext>
            </a:extLst>
          </p:cNvPr>
          <p:cNvGraphicFramePr/>
          <p:nvPr>
            <p:extLst>
              <p:ext uri="{D42A27DB-BD31-4B8C-83A1-F6EECF244321}">
                <p14:modId xmlns:p14="http://schemas.microsoft.com/office/powerpoint/2010/main" val="1823451374"/>
              </p:ext>
            </p:extLst>
          </p:nvPr>
        </p:nvGraphicFramePr>
        <p:xfrm>
          <a:off x="7019989" y="1854923"/>
          <a:ext cx="3746744" cy="34958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8507C01-A2D6-4A47-BC96-3303B677D2A9}"/>
              </a:ext>
            </a:extLst>
          </p:cNvPr>
          <p:cNvSpPr txBox="1"/>
          <p:nvPr/>
        </p:nvSpPr>
        <p:spPr>
          <a:xfrm>
            <a:off x="6753344" y="5730702"/>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1,940</a:t>
            </a:r>
          </a:p>
        </p:txBody>
      </p:sp>
      <p:sp>
        <p:nvSpPr>
          <p:cNvPr id="7" name="Title 1">
            <a:extLst>
              <a:ext uri="{FF2B5EF4-FFF2-40B4-BE49-F238E27FC236}">
                <a16:creationId xmlns:a16="http://schemas.microsoft.com/office/drawing/2014/main" id="{02A5692C-3856-4CE5-BF5D-3214A39D2D3A}"/>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8" name="Picture 7" descr="A picture containing light, drawing&#10;&#10;Description automatically generated">
            <a:extLst>
              <a:ext uri="{FF2B5EF4-FFF2-40B4-BE49-F238E27FC236}">
                <a16:creationId xmlns:a16="http://schemas.microsoft.com/office/drawing/2014/main" id="{8AE988D0-E369-4AF4-8E80-F1173711B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cxnSp>
        <p:nvCxnSpPr>
          <p:cNvPr id="17" name="Straight Connector 16">
            <a:extLst>
              <a:ext uri="{FF2B5EF4-FFF2-40B4-BE49-F238E27FC236}">
                <a16:creationId xmlns:a16="http://schemas.microsoft.com/office/drawing/2014/main" id="{C3B58F5B-3930-4773-894A-30AFA8EF1EDD}"/>
              </a:ext>
            </a:extLst>
          </p:cNvPr>
          <p:cNvCxnSpPr>
            <a:cxnSpLocks/>
          </p:cNvCxnSpPr>
          <p:nvPr/>
        </p:nvCxnSpPr>
        <p:spPr>
          <a:xfrm>
            <a:off x="6121227" y="1256012"/>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4FEB55A3-0B48-4E63-A328-20AF376C584A}"/>
              </a:ext>
            </a:extLst>
          </p:cNvPr>
          <p:cNvGraphicFramePr/>
          <p:nvPr>
            <p:extLst>
              <p:ext uri="{D42A27DB-BD31-4B8C-83A1-F6EECF244321}">
                <p14:modId xmlns:p14="http://schemas.microsoft.com/office/powerpoint/2010/main" val="2590179105"/>
              </p:ext>
            </p:extLst>
          </p:nvPr>
        </p:nvGraphicFramePr>
        <p:xfrm>
          <a:off x="1479842" y="2021876"/>
          <a:ext cx="3571238" cy="346079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34EA5CE2-1F6B-4EB4-8EE1-A37F133EDBAB}"/>
              </a:ext>
            </a:extLst>
          </p:cNvPr>
          <p:cNvSpPr txBox="1"/>
          <p:nvPr/>
        </p:nvSpPr>
        <p:spPr>
          <a:xfrm>
            <a:off x="151195" y="5708836"/>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1,917</a:t>
            </a:r>
          </a:p>
        </p:txBody>
      </p:sp>
      <p:sp>
        <p:nvSpPr>
          <p:cNvPr id="12" name="TextBox 11">
            <a:extLst>
              <a:ext uri="{FF2B5EF4-FFF2-40B4-BE49-F238E27FC236}">
                <a16:creationId xmlns:a16="http://schemas.microsoft.com/office/drawing/2014/main" id="{D3854F98-7E70-43B1-9640-66AC3BFA505A}"/>
              </a:ext>
            </a:extLst>
          </p:cNvPr>
          <p:cNvSpPr txBox="1"/>
          <p:nvPr/>
        </p:nvSpPr>
        <p:spPr>
          <a:xfrm>
            <a:off x="1336568" y="1437100"/>
            <a:ext cx="3714512"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play outside at home?</a:t>
            </a:r>
          </a:p>
        </p:txBody>
      </p:sp>
    </p:spTree>
    <p:extLst>
      <p:ext uri="{BB962C8B-B14F-4D97-AF65-F5344CB8AC3E}">
        <p14:creationId xmlns:p14="http://schemas.microsoft.com/office/powerpoint/2010/main" val="262764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13</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2" name="Table 5">
            <a:extLst>
              <a:ext uri="{FF2B5EF4-FFF2-40B4-BE49-F238E27FC236}">
                <a16:creationId xmlns:a16="http://schemas.microsoft.com/office/drawing/2014/main" id="{EF2B8005-5C9E-4345-B266-E0F179C39927}"/>
              </a:ext>
            </a:extLst>
          </p:cNvPr>
          <p:cNvGraphicFramePr>
            <a:graphicFrameLocks noGrp="1"/>
          </p:cNvGraphicFramePr>
          <p:nvPr>
            <p:ph idx="1"/>
            <p:extLst>
              <p:ext uri="{D42A27DB-BD31-4B8C-83A1-F6EECF244321}">
                <p14:modId xmlns:p14="http://schemas.microsoft.com/office/powerpoint/2010/main" val="2148685763"/>
              </p:ext>
            </p:extLst>
          </p:nvPr>
        </p:nvGraphicFramePr>
        <p:xfrm>
          <a:off x="886326" y="1519772"/>
          <a:ext cx="7426298" cy="24157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Physical activity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3</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Play outside at home every day or some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Usually walk to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Usually travel to school by car</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2855190279"/>
                  </a:ext>
                </a:extLst>
              </a:tr>
            </a:tbl>
          </a:graphicData>
        </a:graphic>
      </p:graphicFrame>
      <p:pic>
        <p:nvPicPr>
          <p:cNvPr id="11" name="Picture 10" descr="A picture containing light, drawing&#10;&#10;Description automatically generated">
            <a:extLst>
              <a:ext uri="{FF2B5EF4-FFF2-40B4-BE49-F238E27FC236}">
                <a16:creationId xmlns:a16="http://schemas.microsoft.com/office/drawing/2014/main" id="{8A144A9F-58D1-4692-8270-508FD574D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4" name="Group 13">
            <a:extLst>
              <a:ext uri="{FF2B5EF4-FFF2-40B4-BE49-F238E27FC236}">
                <a16:creationId xmlns:a16="http://schemas.microsoft.com/office/drawing/2014/main" id="{9F502D49-482E-4A8A-A284-E3D360EE197C}"/>
              </a:ext>
            </a:extLst>
          </p:cNvPr>
          <p:cNvGrpSpPr/>
          <p:nvPr/>
        </p:nvGrpSpPr>
        <p:grpSpPr>
          <a:xfrm>
            <a:off x="985209" y="4667847"/>
            <a:ext cx="4844155" cy="646332"/>
            <a:chOff x="7122750" y="693961"/>
            <a:chExt cx="4844155" cy="646332"/>
          </a:xfrm>
        </p:grpSpPr>
        <p:sp>
          <p:nvSpPr>
            <p:cNvPr id="20" name="TextBox 19">
              <a:extLst>
                <a:ext uri="{FF2B5EF4-FFF2-40B4-BE49-F238E27FC236}">
                  <a16:creationId xmlns:a16="http://schemas.microsoft.com/office/drawing/2014/main" id="{0D5FAFDC-8BAA-4564-80AC-0A8AF7B5D9D2}"/>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21" name="Rectangle 20">
              <a:extLst>
                <a:ext uri="{FF2B5EF4-FFF2-40B4-BE49-F238E27FC236}">
                  <a16:creationId xmlns:a16="http://schemas.microsoft.com/office/drawing/2014/main" id="{6DD19B74-0C57-4A5E-958B-1CB5D059549B}"/>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9D96845-5909-413A-BD50-0B29E2A7E22F}"/>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3" name="Rectangle 22">
              <a:extLst>
                <a:ext uri="{FF2B5EF4-FFF2-40B4-BE49-F238E27FC236}">
                  <a16:creationId xmlns:a16="http://schemas.microsoft.com/office/drawing/2014/main" id="{576016D5-67E9-4991-9612-A111AF1947CE}"/>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135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14</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6" name="Content Placeholder 5">
            <a:extLst>
              <a:ext uri="{FF2B5EF4-FFF2-40B4-BE49-F238E27FC236}">
                <a16:creationId xmlns:a16="http://schemas.microsoft.com/office/drawing/2014/main" id="{FB7AF67F-D0C6-4378-A0D4-E098C8E57987}"/>
              </a:ext>
            </a:extLst>
          </p:cNvPr>
          <p:cNvGraphicFramePr>
            <a:graphicFrameLocks noGrp="1"/>
          </p:cNvGraphicFramePr>
          <p:nvPr>
            <p:ph idx="1"/>
            <p:extLst>
              <p:ext uri="{D42A27DB-BD31-4B8C-83A1-F6EECF244321}">
                <p14:modId xmlns:p14="http://schemas.microsoft.com/office/powerpoint/2010/main" val="2501505642"/>
              </p:ext>
            </p:extLst>
          </p:nvPr>
        </p:nvGraphicFramePr>
        <p:xfrm>
          <a:off x="937083" y="1545913"/>
          <a:ext cx="8943392" cy="248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Physical activity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3</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Play outside at home every day or some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Usually walk to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Usually travel to school by car</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F66AC5CC-F306-4224-970E-9F375E994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6" name="Group 15">
            <a:extLst>
              <a:ext uri="{FF2B5EF4-FFF2-40B4-BE49-F238E27FC236}">
                <a16:creationId xmlns:a16="http://schemas.microsoft.com/office/drawing/2014/main" id="{711CF049-7B60-4DBB-8137-5DCFA5A62835}"/>
              </a:ext>
            </a:extLst>
          </p:cNvPr>
          <p:cNvGrpSpPr/>
          <p:nvPr/>
        </p:nvGrpSpPr>
        <p:grpSpPr>
          <a:xfrm>
            <a:off x="985209" y="4667847"/>
            <a:ext cx="4844155" cy="646332"/>
            <a:chOff x="7122750" y="693961"/>
            <a:chExt cx="4844155" cy="646332"/>
          </a:xfrm>
        </p:grpSpPr>
        <p:sp>
          <p:nvSpPr>
            <p:cNvPr id="17" name="TextBox 16">
              <a:extLst>
                <a:ext uri="{FF2B5EF4-FFF2-40B4-BE49-F238E27FC236}">
                  <a16:creationId xmlns:a16="http://schemas.microsoft.com/office/drawing/2014/main" id="{B874BDD5-5607-4170-8C8F-AB8AB8D77CED}"/>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8" name="Rectangle 17">
              <a:extLst>
                <a:ext uri="{FF2B5EF4-FFF2-40B4-BE49-F238E27FC236}">
                  <a16:creationId xmlns:a16="http://schemas.microsoft.com/office/drawing/2014/main" id="{E30594AF-0DC5-4400-896A-89520521BCB6}"/>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3518B7C-9A27-47BF-B1F2-1704DBD9A3FE}"/>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0" name="Rectangle 19">
              <a:extLst>
                <a:ext uri="{FF2B5EF4-FFF2-40B4-BE49-F238E27FC236}">
                  <a16:creationId xmlns:a16="http://schemas.microsoft.com/office/drawing/2014/main" id="{CDBE0D75-0450-421D-810B-3FFB79FC5E7A}"/>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4122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15</a:t>
            </a:fld>
            <a:endParaRPr lang="en-GB" dirty="0"/>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Smoking and bullying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2456387" y="1276088"/>
            <a:ext cx="3658464"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ever feel scared of going to school because you are being bullied or picked on?</a:t>
            </a: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6309360" y="127608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7FC407-687B-4663-9E9D-FD8906A28172}"/>
              </a:ext>
            </a:extLst>
          </p:cNvPr>
          <p:cNvSpPr txBox="1"/>
          <p:nvPr/>
        </p:nvSpPr>
        <p:spPr>
          <a:xfrm>
            <a:off x="2552998" y="579699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1,920</a:t>
            </a:r>
          </a:p>
        </p:txBody>
      </p:sp>
      <p:sp>
        <p:nvSpPr>
          <p:cNvPr id="11" name="Title 1">
            <a:extLst>
              <a:ext uri="{FF2B5EF4-FFF2-40B4-BE49-F238E27FC236}">
                <a16:creationId xmlns:a16="http://schemas.microsoft.com/office/drawing/2014/main" id="{D4C2D40D-6D53-45C3-B884-B83EEFFFFEB6}"/>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E231445F-5C38-4E0B-A70F-6BF3BFFEC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14" name="TextBox 13">
            <a:extLst>
              <a:ext uri="{FF2B5EF4-FFF2-40B4-BE49-F238E27FC236}">
                <a16:creationId xmlns:a16="http://schemas.microsoft.com/office/drawing/2014/main" id="{8644FB4D-4598-4D02-B478-2EA632DFC5C2}"/>
              </a:ext>
            </a:extLst>
          </p:cNvPr>
          <p:cNvSpPr txBox="1"/>
          <p:nvPr/>
        </p:nvSpPr>
        <p:spPr>
          <a:xfrm>
            <a:off x="6586552" y="1142680"/>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Does anyone smoke inside at home?</a:t>
            </a:r>
          </a:p>
        </p:txBody>
      </p:sp>
      <p:graphicFrame>
        <p:nvGraphicFramePr>
          <p:cNvPr id="15" name="Chart 14">
            <a:extLst>
              <a:ext uri="{FF2B5EF4-FFF2-40B4-BE49-F238E27FC236}">
                <a16:creationId xmlns:a16="http://schemas.microsoft.com/office/drawing/2014/main" id="{12F28CFC-732B-48E6-A3B1-312B51B4E4AB}"/>
              </a:ext>
            </a:extLst>
          </p:cNvPr>
          <p:cNvGraphicFramePr/>
          <p:nvPr>
            <p:extLst>
              <p:ext uri="{D42A27DB-BD31-4B8C-83A1-F6EECF244321}">
                <p14:modId xmlns:p14="http://schemas.microsoft.com/office/powerpoint/2010/main" val="2480789814"/>
              </p:ext>
            </p:extLst>
          </p:nvPr>
        </p:nvGraphicFramePr>
        <p:xfrm>
          <a:off x="6369775" y="2042807"/>
          <a:ext cx="3837696" cy="361784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EABFC06C-FA22-4F7A-BFD7-479C113173A5}"/>
              </a:ext>
            </a:extLst>
          </p:cNvPr>
          <p:cNvSpPr txBox="1"/>
          <p:nvPr/>
        </p:nvSpPr>
        <p:spPr>
          <a:xfrm>
            <a:off x="6525431" y="5847376"/>
            <a:ext cx="1051078"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1,928</a:t>
            </a:r>
          </a:p>
        </p:txBody>
      </p:sp>
      <p:graphicFrame>
        <p:nvGraphicFramePr>
          <p:cNvPr id="17" name="Chart 16">
            <a:extLst>
              <a:ext uri="{FF2B5EF4-FFF2-40B4-BE49-F238E27FC236}">
                <a16:creationId xmlns:a16="http://schemas.microsoft.com/office/drawing/2014/main" id="{B4C3A471-707B-4EA9-B0FC-0914A8AEF37F}"/>
              </a:ext>
            </a:extLst>
          </p:cNvPr>
          <p:cNvGraphicFramePr/>
          <p:nvPr>
            <p:extLst>
              <p:ext uri="{D42A27DB-BD31-4B8C-83A1-F6EECF244321}">
                <p14:modId xmlns:p14="http://schemas.microsoft.com/office/powerpoint/2010/main" val="1152450622"/>
              </p:ext>
            </p:extLst>
          </p:nvPr>
        </p:nvGraphicFramePr>
        <p:xfrm>
          <a:off x="2337570" y="2107085"/>
          <a:ext cx="3837696" cy="36178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546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Smoking and bullying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71E7924-A5A4-47D9-B0BA-4C55336E025F}"/>
              </a:ext>
            </a:extLst>
          </p:cNvPr>
          <p:cNvGraphicFramePr>
            <a:graphicFrameLocks noGrp="1"/>
          </p:cNvGraphicFramePr>
          <p:nvPr>
            <p:ph idx="1"/>
            <p:extLst>
              <p:ext uri="{D42A27DB-BD31-4B8C-83A1-F6EECF244321}">
                <p14:modId xmlns:p14="http://schemas.microsoft.com/office/powerpoint/2010/main" val="2967693368"/>
              </p:ext>
            </p:extLst>
          </p:nvPr>
        </p:nvGraphicFramePr>
        <p:xfrm>
          <a:off x="953125" y="1531820"/>
          <a:ext cx="7635816" cy="19585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Smoking and bullying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3</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Someone smokes inside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Scared to go to school as being picked on</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90986733-B06B-4D58-AF8C-41E490363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8720CC8E-1FD4-4BA2-965D-1971B45BB9B4}"/>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A7EB4383-7A02-4FB2-BADB-61405C07EFF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D986E422-6B3C-4524-B0DF-FA6D62AF0713}"/>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F54563A-2B0D-404C-9939-A98B6DE4D8FE}"/>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09ED1458-0F57-4564-AA77-3E7DFB6B9471}"/>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336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Smoking and bullying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16" name="Table 5">
            <a:extLst>
              <a:ext uri="{FF2B5EF4-FFF2-40B4-BE49-F238E27FC236}">
                <a16:creationId xmlns:a16="http://schemas.microsoft.com/office/drawing/2014/main" id="{27950502-B41C-4420-BB3C-3A2E41538F40}"/>
              </a:ext>
            </a:extLst>
          </p:cNvPr>
          <p:cNvGraphicFramePr>
            <a:graphicFrameLocks/>
          </p:cNvGraphicFramePr>
          <p:nvPr>
            <p:extLst>
              <p:ext uri="{D42A27DB-BD31-4B8C-83A1-F6EECF244321}">
                <p14:modId xmlns:p14="http://schemas.microsoft.com/office/powerpoint/2010/main" val="2906299302"/>
              </p:ext>
            </p:extLst>
          </p:nvPr>
        </p:nvGraphicFramePr>
        <p:xfrm>
          <a:off x="934452" y="1513138"/>
          <a:ext cx="8943392" cy="201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Smoking and bullying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3</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Someone smokes inside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Scared to go to school as being picked on</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FF4BE694-49C2-46B7-B3F1-334195324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407FC0A2-8DA1-4F53-ACD9-D45CD1A32390}"/>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827EACCA-7D3C-4933-BB57-63CC0E0A66E6}"/>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EC61C008-D30D-4899-8EB1-3A281B47B703}"/>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2D6806E-68A1-4AB9-8199-E713B568FF4D}"/>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962446C1-986B-40C0-A05F-0385294012E0}"/>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3977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 and 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24" name="TextBox 23">
            <a:extLst>
              <a:ext uri="{FF2B5EF4-FFF2-40B4-BE49-F238E27FC236}">
                <a16:creationId xmlns:a16="http://schemas.microsoft.com/office/drawing/2014/main" id="{896A8AAB-BF88-40D0-954A-F8F7A87323C7}"/>
              </a:ext>
            </a:extLst>
          </p:cNvPr>
          <p:cNvSpPr txBox="1"/>
          <p:nvPr/>
        </p:nvSpPr>
        <p:spPr>
          <a:xfrm>
            <a:off x="4145642" y="1383256"/>
            <a:ext cx="4076247"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go to a club after school?</a:t>
            </a:r>
          </a:p>
        </p:txBody>
      </p:sp>
      <p:graphicFrame>
        <p:nvGraphicFramePr>
          <p:cNvPr id="7" name="Chart 6">
            <a:extLst>
              <a:ext uri="{FF2B5EF4-FFF2-40B4-BE49-F238E27FC236}">
                <a16:creationId xmlns:a16="http://schemas.microsoft.com/office/drawing/2014/main" id="{3414A60A-9651-4877-8F8A-EE05627B6CAA}"/>
              </a:ext>
            </a:extLst>
          </p:cNvPr>
          <p:cNvGraphicFramePr/>
          <p:nvPr>
            <p:extLst>
              <p:ext uri="{D42A27DB-BD31-4B8C-83A1-F6EECF244321}">
                <p14:modId xmlns:p14="http://schemas.microsoft.com/office/powerpoint/2010/main" val="642970201"/>
              </p:ext>
            </p:extLst>
          </p:nvPr>
        </p:nvGraphicFramePr>
        <p:xfrm>
          <a:off x="4413644" y="1939335"/>
          <a:ext cx="3715263" cy="4153324"/>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142642" y="1326267"/>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0C9DEC1-0526-4876-A325-EA04445B3E52}"/>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00BAD6B3-4A94-4A6E-A528-6436EFA8B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2" name="TextBox 1">
            <a:extLst>
              <a:ext uri="{FF2B5EF4-FFF2-40B4-BE49-F238E27FC236}">
                <a16:creationId xmlns:a16="http://schemas.microsoft.com/office/drawing/2014/main" id="{97A0140F-F444-4F75-9E58-1C737E96228E}"/>
              </a:ext>
            </a:extLst>
          </p:cNvPr>
          <p:cNvSpPr txBox="1"/>
          <p:nvPr/>
        </p:nvSpPr>
        <p:spPr>
          <a:xfrm>
            <a:off x="222618" y="1474700"/>
            <a:ext cx="3799041"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do you feel most of the time?</a:t>
            </a:r>
          </a:p>
        </p:txBody>
      </p:sp>
      <p:graphicFrame>
        <p:nvGraphicFramePr>
          <p:cNvPr id="6" name="Chart 5">
            <a:extLst>
              <a:ext uri="{FF2B5EF4-FFF2-40B4-BE49-F238E27FC236}">
                <a16:creationId xmlns:a16="http://schemas.microsoft.com/office/drawing/2014/main" id="{14D17052-C2F7-45AC-936D-D9198E2D059E}"/>
              </a:ext>
            </a:extLst>
          </p:cNvPr>
          <p:cNvGraphicFramePr/>
          <p:nvPr>
            <p:extLst>
              <p:ext uri="{D42A27DB-BD31-4B8C-83A1-F6EECF244321}">
                <p14:modId xmlns:p14="http://schemas.microsoft.com/office/powerpoint/2010/main" val="1779841508"/>
              </p:ext>
            </p:extLst>
          </p:nvPr>
        </p:nvGraphicFramePr>
        <p:xfrm>
          <a:off x="62227" y="1769924"/>
          <a:ext cx="4554765" cy="4586426"/>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a:extLst>
              <a:ext uri="{FF2B5EF4-FFF2-40B4-BE49-F238E27FC236}">
                <a16:creationId xmlns:a16="http://schemas.microsoft.com/office/drawing/2014/main" id="{EF4C49BE-A574-493A-B651-4B479CB86556}"/>
              </a:ext>
            </a:extLst>
          </p:cNvPr>
          <p:cNvCxnSpPr>
            <a:cxnSpLocks/>
          </p:cNvCxnSpPr>
          <p:nvPr/>
        </p:nvCxnSpPr>
        <p:spPr>
          <a:xfrm>
            <a:off x="8048162" y="124445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89A865-D35B-425E-BC90-BB8D30359930}"/>
              </a:ext>
            </a:extLst>
          </p:cNvPr>
          <p:cNvSpPr txBox="1"/>
          <p:nvPr/>
        </p:nvSpPr>
        <p:spPr>
          <a:xfrm>
            <a:off x="8218197"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enjoy spending time with your family at home?</a:t>
            </a:r>
          </a:p>
        </p:txBody>
      </p:sp>
      <p:graphicFrame>
        <p:nvGraphicFramePr>
          <p:cNvPr id="10" name="Chart 9">
            <a:extLst>
              <a:ext uri="{FF2B5EF4-FFF2-40B4-BE49-F238E27FC236}">
                <a16:creationId xmlns:a16="http://schemas.microsoft.com/office/drawing/2014/main" id="{E0B6997C-90EE-4D56-B6ED-DF330E5F6547}"/>
              </a:ext>
            </a:extLst>
          </p:cNvPr>
          <p:cNvGraphicFramePr/>
          <p:nvPr>
            <p:extLst>
              <p:ext uri="{D42A27DB-BD31-4B8C-83A1-F6EECF244321}">
                <p14:modId xmlns:p14="http://schemas.microsoft.com/office/powerpoint/2010/main" val="1327388399"/>
              </p:ext>
            </p:extLst>
          </p:nvPr>
        </p:nvGraphicFramePr>
        <p:xfrm>
          <a:off x="8103661" y="2096569"/>
          <a:ext cx="3837696" cy="3617842"/>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D0B3E4EC-CE4F-428F-9615-482B63A575BA}"/>
              </a:ext>
            </a:extLst>
          </p:cNvPr>
          <p:cNvSpPr txBox="1"/>
          <p:nvPr/>
        </p:nvSpPr>
        <p:spPr>
          <a:xfrm>
            <a:off x="8316915" y="5719838"/>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1,903</a:t>
            </a:r>
          </a:p>
        </p:txBody>
      </p:sp>
    </p:spTree>
    <p:extLst>
      <p:ext uri="{BB962C8B-B14F-4D97-AF65-F5344CB8AC3E}">
        <p14:creationId xmlns:p14="http://schemas.microsoft.com/office/powerpoint/2010/main" val="132723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19</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 and 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0" name="Table 5">
            <a:extLst>
              <a:ext uri="{FF2B5EF4-FFF2-40B4-BE49-F238E27FC236}">
                <a16:creationId xmlns:a16="http://schemas.microsoft.com/office/drawing/2014/main" id="{EBC81134-B123-4F8F-8677-FE80200B4A6C}"/>
              </a:ext>
            </a:extLst>
          </p:cNvPr>
          <p:cNvGraphicFramePr>
            <a:graphicFrameLocks noGrp="1"/>
          </p:cNvGraphicFramePr>
          <p:nvPr>
            <p:ph idx="1"/>
            <p:extLst>
              <p:ext uri="{D42A27DB-BD31-4B8C-83A1-F6EECF244321}">
                <p14:modId xmlns:p14="http://schemas.microsoft.com/office/powerpoint/2010/main" val="98472680"/>
              </p:ext>
            </p:extLst>
          </p:nvPr>
        </p:nvGraphicFramePr>
        <p:xfrm>
          <a:off x="902368" y="1537400"/>
          <a:ext cx="7635816" cy="24157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Wellbeing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3</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Feel happy most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a:solidFill>
                            <a:schemeClr val="tx1"/>
                          </a:solidFill>
                          <a:latin typeface="Arial" panose="020B0604020202020204" pitchFamily="34" charset="0"/>
                          <a:cs typeface="Arial" panose="020B0604020202020204" pitchFamily="34" charset="0"/>
                        </a:rPr>
                        <a:t>73%</a:t>
                      </a:r>
                      <a:endParaRPr lang="en-GB" sz="1200" b="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Enjoys spending time at home with family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79709518"/>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Never go to a club after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26084150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1B7174DF-7270-43E5-9768-59A61F2F9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7278CDDA-4B78-44BB-8FEB-2D6D90F0CAB8}"/>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FDF37F54-C261-4E31-B47A-748D300EF592}"/>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5F79BB92-FA9F-43D7-82D1-15D3B8E835D0}"/>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EA88133-62C7-4623-B98C-C23590B88281}"/>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87F430B9-0D00-4A8E-8664-1FDF9CFF1F0A}"/>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908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2</a:t>
            </a:fld>
            <a:endParaRPr lang="en-GB" dirty="0"/>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8" name="Title 1">
            <a:hlinkClick r:id="rId3" action="ppaction://hlinksldjump"/>
            <a:extLst>
              <a:ext uri="{FF2B5EF4-FFF2-40B4-BE49-F238E27FC236}">
                <a16:creationId xmlns:a16="http://schemas.microsoft.com/office/drawing/2014/main" id="{CDA7B5F1-040C-4439-A330-27AF30F66E5F}"/>
              </a:ext>
            </a:extLst>
          </p:cNvPr>
          <p:cNvSpPr txBox="1">
            <a:spLocks/>
          </p:cNvSpPr>
          <p:nvPr/>
        </p:nvSpPr>
        <p:spPr>
          <a:xfrm>
            <a:off x="2169528" y="1666130"/>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Introduction </a:t>
            </a:r>
          </a:p>
          <a:p>
            <a:pPr algn="ctr"/>
            <a:endParaRPr lang="en-GB" sz="12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 3)</a:t>
            </a:r>
            <a:endParaRPr lang="en-GB" sz="4000" b="1" dirty="0">
              <a:solidFill>
                <a:srgbClr val="330099"/>
              </a:solidFill>
              <a:latin typeface="Arial" panose="020B0604020202020204" pitchFamily="34" charset="0"/>
              <a:cs typeface="Arial" panose="020B0604020202020204" pitchFamily="34" charset="0"/>
            </a:endParaRPr>
          </a:p>
        </p:txBody>
      </p:sp>
      <p:sp>
        <p:nvSpPr>
          <p:cNvPr id="10" name="Title 1">
            <a:hlinkClick r:id="rId4" action="ppaction://hlinksldjump"/>
            <a:extLst>
              <a:ext uri="{FF2B5EF4-FFF2-40B4-BE49-F238E27FC236}">
                <a16:creationId xmlns:a16="http://schemas.microsoft.com/office/drawing/2014/main" id="{C97E60B1-6B82-4AC5-B3CC-0123BA85867F}"/>
              </a:ext>
            </a:extLst>
          </p:cNvPr>
          <p:cNvSpPr txBox="1">
            <a:spLocks/>
          </p:cNvSpPr>
          <p:nvPr/>
        </p:nvSpPr>
        <p:spPr>
          <a:xfrm>
            <a:off x="4135742" y="1666129"/>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How to read the report </a:t>
            </a:r>
            <a:br>
              <a:rPr lang="en-GB" sz="1800" b="1" dirty="0">
                <a:solidFill>
                  <a:srgbClr val="330099"/>
                </a:solidFill>
                <a:latin typeface="Arial" panose="020B0604020202020204" pitchFamily="34" charset="0"/>
                <a:cs typeface="Arial" panose="020B0604020202020204" pitchFamily="34" charset="0"/>
              </a:rPr>
            </a:br>
            <a:endParaRPr lang="en-GB" sz="18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 4)</a:t>
            </a:r>
            <a:endParaRPr lang="en-GB" b="1" dirty="0">
              <a:solidFill>
                <a:srgbClr val="330099"/>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1BC5CF8-1ED2-4C59-839F-A5255AB3E1EA}"/>
              </a:ext>
            </a:extLst>
          </p:cNvPr>
          <p:cNvSpPr txBox="1">
            <a:spLocks/>
          </p:cNvSpPr>
          <p:nvPr/>
        </p:nvSpPr>
        <p:spPr>
          <a:xfrm>
            <a:off x="835098" y="-695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Contents</a:t>
            </a:r>
          </a:p>
        </p:txBody>
      </p:sp>
      <p:sp>
        <p:nvSpPr>
          <p:cNvPr id="16" name="Title 1">
            <a:hlinkClick r:id="rId5" action="ppaction://hlinksldjump"/>
            <a:extLst>
              <a:ext uri="{FF2B5EF4-FFF2-40B4-BE49-F238E27FC236}">
                <a16:creationId xmlns:a16="http://schemas.microsoft.com/office/drawing/2014/main" id="{BD9DF8A2-D311-4511-A7F9-065B590E1A99}"/>
              </a:ext>
            </a:extLst>
          </p:cNvPr>
          <p:cNvSpPr txBox="1">
            <a:spLocks/>
          </p:cNvSpPr>
          <p:nvPr/>
        </p:nvSpPr>
        <p:spPr>
          <a:xfrm>
            <a:off x="8068826" y="1652263"/>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Diet and oral health</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8 to 11)</a:t>
            </a:r>
            <a:endParaRPr lang="en-GB" sz="1800" b="1" dirty="0">
              <a:solidFill>
                <a:srgbClr val="330099"/>
              </a:solidFill>
              <a:latin typeface="Arial" panose="020B0604020202020204" pitchFamily="34" charset="0"/>
              <a:cs typeface="Arial" panose="020B0604020202020204" pitchFamily="34" charset="0"/>
            </a:endParaRPr>
          </a:p>
        </p:txBody>
      </p:sp>
      <p:sp>
        <p:nvSpPr>
          <p:cNvPr id="18" name="Title 1">
            <a:hlinkClick r:id="rId6" action="ppaction://hlinksldjump"/>
            <a:extLst>
              <a:ext uri="{FF2B5EF4-FFF2-40B4-BE49-F238E27FC236}">
                <a16:creationId xmlns:a16="http://schemas.microsoft.com/office/drawing/2014/main" id="{B11B907D-00A0-40B5-9806-6FF080FEC137}"/>
              </a:ext>
            </a:extLst>
          </p:cNvPr>
          <p:cNvSpPr txBox="1">
            <a:spLocks/>
          </p:cNvSpPr>
          <p:nvPr/>
        </p:nvSpPr>
        <p:spPr>
          <a:xfrm>
            <a:off x="2180781" y="3266419"/>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Physical activity</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12 to 14)</a:t>
            </a:r>
            <a:endParaRPr lang="en-GB" sz="1800" b="1" dirty="0">
              <a:solidFill>
                <a:srgbClr val="330099"/>
              </a:solidFill>
              <a:latin typeface="Arial" panose="020B0604020202020204" pitchFamily="34" charset="0"/>
              <a:cs typeface="Arial" panose="020B0604020202020204" pitchFamily="34" charset="0"/>
            </a:endParaRPr>
          </a:p>
        </p:txBody>
      </p:sp>
      <p:sp>
        <p:nvSpPr>
          <p:cNvPr id="20" name="Title 1">
            <a:hlinkClick r:id="rId7" action="ppaction://hlinksldjump"/>
            <a:extLst>
              <a:ext uri="{FF2B5EF4-FFF2-40B4-BE49-F238E27FC236}">
                <a16:creationId xmlns:a16="http://schemas.microsoft.com/office/drawing/2014/main" id="{0731F714-C956-47DB-A5B5-E7100DAC3A7B}"/>
              </a:ext>
            </a:extLst>
          </p:cNvPr>
          <p:cNvSpPr txBox="1">
            <a:spLocks/>
          </p:cNvSpPr>
          <p:nvPr/>
        </p:nvSpPr>
        <p:spPr>
          <a:xfrm>
            <a:off x="4128894" y="3269599"/>
            <a:ext cx="1659814"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Smoking and bullying</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15 to 17)</a:t>
            </a:r>
            <a:endParaRPr lang="en-GB" sz="1800" b="1" dirty="0">
              <a:solidFill>
                <a:srgbClr val="330099"/>
              </a:solidFill>
              <a:latin typeface="Arial" panose="020B0604020202020204" pitchFamily="34" charset="0"/>
              <a:cs typeface="Arial" panose="020B0604020202020204" pitchFamily="34" charset="0"/>
            </a:endParaRPr>
          </a:p>
        </p:txBody>
      </p:sp>
      <p:sp>
        <p:nvSpPr>
          <p:cNvPr id="30" name="Title 1">
            <a:hlinkClick r:id="rId8" action="ppaction://hlinksldjump"/>
            <a:extLst>
              <a:ext uri="{FF2B5EF4-FFF2-40B4-BE49-F238E27FC236}">
                <a16:creationId xmlns:a16="http://schemas.microsoft.com/office/drawing/2014/main" id="{878234F2-E874-42E5-BDDF-D24DF3D6E7EB}"/>
              </a:ext>
            </a:extLst>
          </p:cNvPr>
          <p:cNvSpPr txBox="1">
            <a:spLocks/>
          </p:cNvSpPr>
          <p:nvPr/>
        </p:nvSpPr>
        <p:spPr>
          <a:xfrm>
            <a:off x="6101954" y="3271857"/>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Wellbeing and free time</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18 to 20)</a:t>
            </a:r>
            <a:endParaRPr lang="en-GB" sz="1800" b="1" dirty="0">
              <a:solidFill>
                <a:srgbClr val="330099"/>
              </a:solidFill>
              <a:latin typeface="Arial" panose="020B0604020202020204" pitchFamily="34" charset="0"/>
              <a:cs typeface="Arial" panose="020B0604020202020204" pitchFamily="34" charset="0"/>
            </a:endParaRPr>
          </a:p>
        </p:txBody>
      </p:sp>
      <p:sp>
        <p:nvSpPr>
          <p:cNvPr id="38" name="Title 1">
            <a:hlinkClick r:id="rId9" action="ppaction://hlinksldjump"/>
            <a:extLst>
              <a:ext uri="{FF2B5EF4-FFF2-40B4-BE49-F238E27FC236}">
                <a16:creationId xmlns:a16="http://schemas.microsoft.com/office/drawing/2014/main" id="{E3F7AFED-7D26-4A10-8E7D-BAE21D093AFC}"/>
              </a:ext>
            </a:extLst>
          </p:cNvPr>
          <p:cNvSpPr txBox="1">
            <a:spLocks/>
          </p:cNvSpPr>
          <p:nvPr/>
        </p:nvSpPr>
        <p:spPr>
          <a:xfrm>
            <a:off x="8068495" y="3275424"/>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Notes</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 21)</a:t>
            </a:r>
            <a:endParaRPr lang="en-GB" sz="1800" b="1" dirty="0">
              <a:solidFill>
                <a:srgbClr val="330099"/>
              </a:solidFill>
              <a:latin typeface="Arial" panose="020B0604020202020204" pitchFamily="34" charset="0"/>
              <a:cs typeface="Arial" panose="020B0604020202020204" pitchFamily="34" charset="0"/>
            </a:endParaRPr>
          </a:p>
        </p:txBody>
      </p:sp>
      <p:sp>
        <p:nvSpPr>
          <p:cNvPr id="42" name="Title 1">
            <a:hlinkClick r:id="rId10" action="ppaction://hlinksldjump"/>
            <a:extLst>
              <a:ext uri="{FF2B5EF4-FFF2-40B4-BE49-F238E27FC236}">
                <a16:creationId xmlns:a16="http://schemas.microsoft.com/office/drawing/2014/main" id="{DC5807E9-63A7-4F5D-8EAC-DAEF19298459}"/>
              </a:ext>
            </a:extLst>
          </p:cNvPr>
          <p:cNvSpPr txBox="1">
            <a:spLocks/>
          </p:cNvSpPr>
          <p:nvPr/>
        </p:nvSpPr>
        <p:spPr>
          <a:xfrm>
            <a:off x="6096000" y="1666128"/>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Headline findings</a:t>
            </a:r>
          </a:p>
          <a:p>
            <a:pPr algn="ctr"/>
            <a:endParaRPr lang="en-GB" sz="18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(slides 5 to 7)</a:t>
            </a:r>
            <a:endParaRPr lang="en-GB" b="1" dirty="0">
              <a:solidFill>
                <a:srgbClr val="330099"/>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09D2C03-502F-4990-995B-6400893467A1}"/>
              </a:ext>
            </a:extLst>
          </p:cNvPr>
          <p:cNvSpPr txBox="1"/>
          <p:nvPr/>
        </p:nvSpPr>
        <p:spPr>
          <a:xfrm>
            <a:off x="422031" y="5781753"/>
            <a:ext cx="113104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Click on the header in a box to be taken to the relevant section in the report.</a:t>
            </a:r>
          </a:p>
        </p:txBody>
      </p:sp>
      <p:pic>
        <p:nvPicPr>
          <p:cNvPr id="5" name="Picture 4" descr="A picture containing light, drawing&#10;&#10;Description automatically generated">
            <a:extLst>
              <a:ext uri="{FF2B5EF4-FFF2-40B4-BE49-F238E27FC236}">
                <a16:creationId xmlns:a16="http://schemas.microsoft.com/office/drawing/2014/main" id="{02C41248-E4E9-40F0-8FF6-C49927EEA4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6091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 and 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8" name="Table 5">
            <a:extLst>
              <a:ext uri="{FF2B5EF4-FFF2-40B4-BE49-F238E27FC236}">
                <a16:creationId xmlns:a16="http://schemas.microsoft.com/office/drawing/2014/main" id="{0A33900E-DACA-4235-A172-5E525C5A5DD7}"/>
              </a:ext>
            </a:extLst>
          </p:cNvPr>
          <p:cNvGraphicFramePr>
            <a:graphicFrameLocks noGrp="1"/>
          </p:cNvGraphicFramePr>
          <p:nvPr>
            <p:ph idx="1"/>
            <p:extLst>
              <p:ext uri="{D42A27DB-BD31-4B8C-83A1-F6EECF244321}">
                <p14:modId xmlns:p14="http://schemas.microsoft.com/office/powerpoint/2010/main" val="300916426"/>
              </p:ext>
            </p:extLst>
          </p:nvPr>
        </p:nvGraphicFramePr>
        <p:xfrm>
          <a:off x="902368" y="1495543"/>
          <a:ext cx="8943392" cy="2369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Wellbeing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3</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Feel happy most of the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Enjoys spending time at home with family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142692398"/>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Never go to a club after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507D3572-BCD1-4518-B211-4511F3D48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6" name="Group 15">
            <a:extLst>
              <a:ext uri="{FF2B5EF4-FFF2-40B4-BE49-F238E27FC236}">
                <a16:creationId xmlns:a16="http://schemas.microsoft.com/office/drawing/2014/main" id="{0FEBB6BA-46A5-4D9B-B536-E9CA2F9AEE7E}"/>
              </a:ext>
            </a:extLst>
          </p:cNvPr>
          <p:cNvGrpSpPr/>
          <p:nvPr/>
        </p:nvGrpSpPr>
        <p:grpSpPr>
          <a:xfrm>
            <a:off x="985209" y="4667847"/>
            <a:ext cx="4844155" cy="646332"/>
            <a:chOff x="7122750" y="693961"/>
            <a:chExt cx="4844155" cy="646332"/>
          </a:xfrm>
        </p:grpSpPr>
        <p:sp>
          <p:nvSpPr>
            <p:cNvPr id="17" name="TextBox 16">
              <a:extLst>
                <a:ext uri="{FF2B5EF4-FFF2-40B4-BE49-F238E27FC236}">
                  <a16:creationId xmlns:a16="http://schemas.microsoft.com/office/drawing/2014/main" id="{28C738B0-E97D-4A4E-9825-F410F19AFA9C}"/>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8" name="Rectangle 17">
              <a:extLst>
                <a:ext uri="{FF2B5EF4-FFF2-40B4-BE49-F238E27FC236}">
                  <a16:creationId xmlns:a16="http://schemas.microsoft.com/office/drawing/2014/main" id="{93E36DBC-4A09-4F89-8531-2248DC219A70}"/>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49E296B-B082-4D71-AB23-97DDFE1ADB34}"/>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0" name="Rectangle 19">
              <a:extLst>
                <a:ext uri="{FF2B5EF4-FFF2-40B4-BE49-F238E27FC236}">
                  <a16:creationId xmlns:a16="http://schemas.microsoft.com/office/drawing/2014/main" id="{5CCA3A41-CBD8-40B2-B997-B4EF9CCAE64D}"/>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2135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838200" y="1256011"/>
            <a:ext cx="10515600" cy="4920951"/>
          </a:xfrm>
        </p:spPr>
        <p:txBody>
          <a:bodyPr>
            <a:normAutofit/>
          </a:bodyPr>
          <a:lstStyle/>
          <a:p>
            <a:pPr marL="0" indent="0" algn="just">
              <a:lnSpc>
                <a:spcPct val="134000"/>
              </a:lnSpc>
              <a:buNone/>
            </a:pPr>
            <a:r>
              <a:rPr lang="en-GB" sz="2400" b="1" dirty="0">
                <a:latin typeface="Arial" panose="020B0604020202020204" pitchFamily="34" charset="0"/>
                <a:cs typeface="Arial" panose="020B0604020202020204" pitchFamily="34" charset="0"/>
              </a:rPr>
              <a:t>Acknowledgments</a:t>
            </a:r>
          </a:p>
          <a:p>
            <a:pPr marL="0" indent="0" algn="just">
              <a:lnSpc>
                <a:spcPct val="134000"/>
              </a:lnSpc>
              <a:buNone/>
            </a:pPr>
            <a:r>
              <a:rPr lang="en-GB" sz="2400" dirty="0">
                <a:latin typeface="Arial" panose="020B0604020202020204" pitchFamily="34" charset="0"/>
                <a:cs typeface="Arial" panose="020B0604020202020204" pitchFamily="34" charset="0"/>
              </a:rPr>
              <a:t>Enventure Research would like to thank the Public Health Intelligence Team and the Health Improvement Team from Wakefield Council for their help and cooperation on this project, and to express gratitude to the schools and their pupils who took part in the research.</a:t>
            </a:r>
          </a:p>
          <a:p>
            <a:pPr marL="0" indent="0" algn="just">
              <a:lnSpc>
                <a:spcPct val="134000"/>
              </a:lnSpc>
              <a:buNone/>
            </a:pPr>
            <a:r>
              <a:rPr lang="en-GB" sz="2400" b="1" dirty="0">
                <a:latin typeface="Arial" panose="020B0604020202020204" pitchFamily="34" charset="0"/>
                <a:cs typeface="Arial" panose="020B0604020202020204" pitchFamily="34" charset="0"/>
              </a:rPr>
              <a:t>Notes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¹School postcodes were mapped to local Index of Multiple Deprivation (IMD) Quintiles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²Area of the district has been based on school location rather than where a pupil lives</a:t>
            </a:r>
          </a:p>
          <a:p>
            <a:pPr marL="0" indent="0" algn="just">
              <a:lnSpc>
                <a:spcPct val="134000"/>
              </a:lnSpc>
              <a:buNone/>
            </a:pPr>
            <a:endParaRPr lang="en-GB" sz="1600" dirty="0">
              <a:latin typeface="Arial" panose="020B0604020202020204" pitchFamily="34" charset="0"/>
              <a:cs typeface="Arial" panose="020B0604020202020204" pitchFamily="34" charset="0"/>
            </a:endParaRPr>
          </a:p>
          <a:p>
            <a:pPr marL="0" indent="0" algn="just">
              <a:lnSpc>
                <a:spcPct val="134000"/>
              </a:lnSpc>
              <a:buNone/>
            </a:pPr>
            <a:endParaRPr lang="en-GB"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21</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9" name="Title 1">
            <a:extLst>
              <a:ext uri="{FF2B5EF4-FFF2-40B4-BE49-F238E27FC236}">
                <a16:creationId xmlns:a16="http://schemas.microsoft.com/office/drawing/2014/main" id="{E69D1F63-5C0E-409A-ABD5-AF261EBC4951}"/>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Notes and acknowledgments</a:t>
            </a:r>
          </a:p>
        </p:txBody>
      </p:sp>
      <p:pic>
        <p:nvPicPr>
          <p:cNvPr id="2" name="Picture 1" descr="A picture containing light, drawing&#10;&#10;Description automatically generated">
            <a:extLst>
              <a:ext uri="{FF2B5EF4-FFF2-40B4-BE49-F238E27FC236}">
                <a16:creationId xmlns:a16="http://schemas.microsoft.com/office/drawing/2014/main" id="{06F177AF-AA23-4044-B6E8-1007DAFB9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36991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0EB70-FAED-409D-ACFC-DFADFD24F9BD}"/>
              </a:ext>
            </a:extLst>
          </p:cNvPr>
          <p:cNvSpPr>
            <a:spLocks noGrp="1"/>
          </p:cNvSpPr>
          <p:nvPr>
            <p:ph idx="1"/>
          </p:nvPr>
        </p:nvSpPr>
        <p:spPr>
          <a:xfrm>
            <a:off x="777240" y="728345"/>
            <a:ext cx="4099560" cy="3142615"/>
          </a:xfrm>
        </p:spPr>
        <p:txBody>
          <a:bodyPr/>
          <a:lstStyle/>
          <a:p>
            <a:pPr marL="0" indent="0">
              <a:lnSpc>
                <a:spcPct val="100000"/>
              </a:lnSpc>
              <a:spcBef>
                <a:spcPts val="0"/>
              </a:spcBef>
              <a:buNone/>
            </a:pPr>
            <a:r>
              <a:rPr lang="en-GB" sz="1800" b="1" dirty="0">
                <a:effectLst/>
                <a:latin typeface="Arial" panose="020B0604020202020204" pitchFamily="34" charset="0"/>
                <a:ea typeface="Fira Sans"/>
              </a:rPr>
              <a:t>Report prepared by:</a:t>
            </a:r>
            <a:endParaRPr lang="en-GB" sz="1800" dirty="0">
              <a:effectLst/>
              <a:latin typeface="Arial" panose="020B0604020202020204" pitchFamily="34" charset="0"/>
              <a:ea typeface="Fira Sans"/>
            </a:endParaRPr>
          </a:p>
          <a:p>
            <a:pPr>
              <a:lnSpc>
                <a:spcPct val="100000"/>
              </a:lnSpc>
              <a:spcBef>
                <a:spcPts val="0"/>
              </a:spcBef>
            </a:pPr>
            <a:endParaRPr lang="en-GB" sz="1800" dirty="0">
              <a:effectLst/>
              <a:latin typeface="Arial" panose="020B0604020202020204" pitchFamily="34" charset="0"/>
              <a:ea typeface="Fira Sans"/>
            </a:endParaRPr>
          </a:p>
          <a:p>
            <a:pPr marL="0" indent="0">
              <a:lnSpc>
                <a:spcPct val="100000"/>
              </a:lnSpc>
              <a:spcBef>
                <a:spcPts val="0"/>
              </a:spcBef>
              <a:buNone/>
            </a:pPr>
            <a:r>
              <a:rPr lang="en-GB" sz="1800" dirty="0">
                <a:effectLst/>
                <a:latin typeface="Arial" panose="020B0604020202020204" pitchFamily="34" charset="0"/>
                <a:ea typeface="Fira Sans"/>
              </a:rPr>
              <a:t>Andrew Cameron</a:t>
            </a:r>
          </a:p>
          <a:p>
            <a:pPr marL="0" indent="0">
              <a:lnSpc>
                <a:spcPct val="100000"/>
              </a:lnSpc>
              <a:spcBef>
                <a:spcPts val="0"/>
              </a:spcBef>
              <a:buNone/>
            </a:pPr>
            <a:r>
              <a:rPr lang="en-GB" sz="1800" dirty="0">
                <a:solidFill>
                  <a:srgbClr val="425363"/>
                </a:solidFill>
                <a:effectLst/>
                <a:latin typeface="Arial" panose="020B0604020202020204" pitchFamily="34" charset="0"/>
                <a:ea typeface="Fira Sans"/>
                <a:hlinkClick r:id="rId2"/>
              </a:rPr>
              <a:t>andrew@enventure.co.uk</a:t>
            </a:r>
            <a:endParaRPr lang="en-GB" sz="1800" dirty="0">
              <a:solidFill>
                <a:srgbClr val="425363"/>
              </a:solidFill>
              <a:effectLst/>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r>
              <a:rPr lang="en-GB" sz="1800" dirty="0">
                <a:effectLst/>
                <a:latin typeface="Arial" panose="020B0604020202020204" pitchFamily="34" charset="0"/>
                <a:ea typeface="Fira Sans"/>
              </a:rPr>
              <a:t>Katie Osborne</a:t>
            </a:r>
          </a:p>
          <a:p>
            <a:pPr marL="0" indent="0">
              <a:lnSpc>
                <a:spcPct val="100000"/>
              </a:lnSpc>
              <a:spcBef>
                <a:spcPts val="0"/>
              </a:spcBef>
              <a:buNone/>
            </a:pPr>
            <a:r>
              <a:rPr lang="en-GB" sz="1800" dirty="0">
                <a:solidFill>
                  <a:srgbClr val="425363"/>
                </a:solidFill>
                <a:latin typeface="Arial" panose="020B0604020202020204" pitchFamily="34" charset="0"/>
                <a:ea typeface="Fira Sans"/>
                <a:hlinkClick r:id="rId3"/>
              </a:rPr>
              <a:t>katie@enventure.co.uk</a:t>
            </a: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r>
              <a:rPr lang="en-GB" sz="1800" dirty="0">
                <a:latin typeface="Arial" panose="020B0604020202020204" pitchFamily="34" charset="0"/>
                <a:ea typeface="Fira Sans"/>
              </a:rPr>
              <a:t>Matt Thurman</a:t>
            </a:r>
          </a:p>
          <a:p>
            <a:pPr marL="0" indent="0">
              <a:lnSpc>
                <a:spcPct val="100000"/>
              </a:lnSpc>
              <a:spcBef>
                <a:spcPts val="0"/>
              </a:spcBef>
              <a:buNone/>
            </a:pPr>
            <a:r>
              <a:rPr lang="en-GB" sz="1800" dirty="0">
                <a:solidFill>
                  <a:srgbClr val="425363"/>
                </a:solidFill>
                <a:latin typeface="Arial" panose="020B0604020202020204" pitchFamily="34" charset="0"/>
                <a:ea typeface="Fira Sans"/>
                <a:hlinkClick r:id="rId4"/>
              </a:rPr>
              <a:t>matt@enventure.co.uk</a:t>
            </a: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effectLst/>
              <a:latin typeface="Arial" panose="020B0604020202020204" pitchFamily="34" charset="0"/>
              <a:ea typeface="Fira Sans"/>
            </a:endParaRPr>
          </a:p>
          <a:p>
            <a:pPr marL="0" indent="0">
              <a:buNone/>
            </a:pPr>
            <a:endParaRPr lang="en-GB" dirty="0"/>
          </a:p>
        </p:txBody>
      </p:sp>
      <p:sp>
        <p:nvSpPr>
          <p:cNvPr id="4" name="Slide Number Placeholder 3">
            <a:extLst>
              <a:ext uri="{FF2B5EF4-FFF2-40B4-BE49-F238E27FC236}">
                <a16:creationId xmlns:a16="http://schemas.microsoft.com/office/drawing/2014/main" id="{7E70116B-3874-4A20-B2F2-A8F88529DF28}"/>
              </a:ext>
            </a:extLst>
          </p:cNvPr>
          <p:cNvSpPr>
            <a:spLocks noGrp="1"/>
          </p:cNvSpPr>
          <p:nvPr>
            <p:ph type="sldNum" sz="quarter" idx="12"/>
          </p:nvPr>
        </p:nvSpPr>
        <p:spPr/>
        <p:txBody>
          <a:bodyPr/>
          <a:lstStyle/>
          <a:p>
            <a:fld id="{2AB65736-E7D2-48B3-BCE6-5F419FA2F65B}" type="slidenum">
              <a:rPr lang="en-GB" smtClean="0"/>
              <a:t>22</a:t>
            </a:fld>
            <a:endParaRPr lang="en-GB"/>
          </a:p>
        </p:txBody>
      </p:sp>
      <p:sp>
        <p:nvSpPr>
          <p:cNvPr id="7" name="Text Box 2">
            <a:extLst>
              <a:ext uri="{FF2B5EF4-FFF2-40B4-BE49-F238E27FC236}">
                <a16:creationId xmlns:a16="http://schemas.microsoft.com/office/drawing/2014/main" id="{5173C2E7-A658-4AC1-8F61-72B07D323605}"/>
              </a:ext>
            </a:extLst>
          </p:cNvPr>
          <p:cNvSpPr txBox="1">
            <a:spLocks noChangeArrowheads="1"/>
          </p:cNvSpPr>
          <p:nvPr/>
        </p:nvSpPr>
        <p:spPr bwMode="auto">
          <a:xfrm>
            <a:off x="777240" y="4158285"/>
            <a:ext cx="8229600" cy="16675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1000"/>
              </a:spcAft>
            </a:pPr>
            <a:r>
              <a:rPr lang="en-GB" b="1" dirty="0">
                <a:latin typeface="Arial" panose="020B0604020202020204" pitchFamily="34" charset="0"/>
              </a:rPr>
              <a:t>Enventure Research</a:t>
            </a:r>
          </a:p>
          <a:p>
            <a:pPr>
              <a:spcAft>
                <a:spcPts val="1000"/>
              </a:spcAft>
            </a:pPr>
            <a:r>
              <a:rPr lang="en-GB" dirty="0">
                <a:latin typeface="Arial" panose="020B0604020202020204" pitchFamily="34" charset="0"/>
              </a:rPr>
              <a:t>Thornhill Brigg Mill, Thornhill Beck Lane, Brighouse, West Yorkshire, HD6 4AH</a:t>
            </a:r>
          </a:p>
          <a:p>
            <a:pPr>
              <a:spcAft>
                <a:spcPts val="1000"/>
              </a:spcAft>
            </a:pPr>
            <a:r>
              <a:rPr lang="en-GB" dirty="0">
                <a:latin typeface="Arial" panose="020B0604020202020204" pitchFamily="34" charset="0"/>
              </a:rPr>
              <a:t>T: 01484 404797 </a:t>
            </a:r>
          </a:p>
          <a:p>
            <a:pPr>
              <a:spcAft>
                <a:spcPts val="1000"/>
              </a:spcAft>
            </a:pPr>
            <a:r>
              <a:rPr lang="en-GB" dirty="0">
                <a:latin typeface="Arial" panose="020B0604020202020204" pitchFamily="34" charset="0"/>
              </a:rPr>
              <a:t>W: </a:t>
            </a:r>
            <a:r>
              <a:rPr lang="en-GB" dirty="0">
                <a:latin typeface="Arial" panose="020B0604020202020204" pitchFamily="34" charset="0"/>
                <a:hlinkClick r:id="rId5"/>
              </a:rPr>
              <a:t>www.enventure.co.uk</a:t>
            </a:r>
            <a:r>
              <a:rPr lang="en-GB" dirty="0">
                <a:latin typeface="Arial" panose="020B0604020202020204" pitchFamily="34" charset="0"/>
              </a:rPr>
              <a:t>   E: </a:t>
            </a:r>
            <a:r>
              <a:rPr lang="en-GB" dirty="0">
                <a:latin typeface="Arial" panose="020B0604020202020204" pitchFamily="34" charset="0"/>
                <a:hlinkClick r:id="rId6"/>
              </a:rPr>
              <a:t>info@enventure.co.uk</a:t>
            </a:r>
            <a:r>
              <a:rPr lang="en-GB" dirty="0">
                <a:latin typeface="Arial" panose="020B0604020202020204" pitchFamily="34" charset="0"/>
              </a:rPr>
              <a:t>  </a:t>
            </a:r>
          </a:p>
          <a:p>
            <a:pPr>
              <a:lnSpc>
                <a:spcPct val="115000"/>
              </a:lnSpc>
              <a:spcAft>
                <a:spcPts val="1000"/>
              </a:spcAft>
            </a:pPr>
            <a:r>
              <a:rPr lang="en-GB" sz="1100" dirty="0">
                <a:solidFill>
                  <a:srgbClr val="425363"/>
                </a:solidFill>
                <a:effectLst/>
                <a:latin typeface="Arial" panose="020B0604020202020204" pitchFamily="34" charset="0"/>
                <a:ea typeface="Fira Sans"/>
              </a:rPr>
              <a:t> </a:t>
            </a:r>
          </a:p>
        </p:txBody>
      </p:sp>
      <p:pic>
        <p:nvPicPr>
          <p:cNvPr id="9" name="Picture 8">
            <a:extLst>
              <a:ext uri="{FF2B5EF4-FFF2-40B4-BE49-F238E27FC236}">
                <a16:creationId xmlns:a16="http://schemas.microsoft.com/office/drawing/2014/main" id="{07D13AA0-F535-4128-B8EB-1E9D05307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pic>
        <p:nvPicPr>
          <p:cNvPr id="2" name="Picture 1" descr="A picture containing light, drawing&#10;&#10;Description automatically generated">
            <a:extLst>
              <a:ext uri="{FF2B5EF4-FFF2-40B4-BE49-F238E27FC236}">
                <a16:creationId xmlns:a16="http://schemas.microsoft.com/office/drawing/2014/main" id="{77EA519C-37F9-4EA7-A9E3-798F73C56A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11557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838200" y="1256012"/>
            <a:ext cx="10515600" cy="4920951"/>
          </a:xfrm>
        </p:spPr>
        <p:txBody>
          <a:bodyPr>
            <a:normAutofit fontScale="70000" lnSpcReduction="20000"/>
          </a:bodyPr>
          <a:lstStyle/>
          <a:p>
            <a:pPr algn="just">
              <a:lnSpc>
                <a:spcPct val="134000"/>
              </a:lnSpc>
            </a:pPr>
            <a:r>
              <a:rPr lang="en-GB" sz="2400" dirty="0">
                <a:latin typeface="Arial" panose="020B0604020202020204" pitchFamily="34" charset="0"/>
                <a:cs typeface="Arial" panose="020B0604020202020204" pitchFamily="34" charset="0"/>
              </a:rPr>
              <a:t>The Wakefield School Survey 2020 was carried out with Year 3, Year 5, Year 7 and Year 9 pupils in the spring term 2020 between January and March 2020, before the national lockdown due to the pandemic.</a:t>
            </a:r>
          </a:p>
          <a:p>
            <a:pPr algn="just">
              <a:lnSpc>
                <a:spcPct val="134000"/>
              </a:lnSpc>
            </a:pPr>
            <a:r>
              <a:rPr lang="en-GB" sz="2400" dirty="0">
                <a:latin typeface="Arial" panose="020B0604020202020204" pitchFamily="34" charset="0"/>
                <a:cs typeface="Arial" panose="020B0604020202020204" pitchFamily="34" charset="0"/>
              </a:rPr>
              <a:t>The Wakefield Council Public Health team have been using the Health Related Behaviour Questionnaire (HRBQ) every two years since 2009 as a way of collecting robust information about young people’s health and lifestyles.</a:t>
            </a:r>
          </a:p>
          <a:p>
            <a:pPr algn="just">
              <a:lnSpc>
                <a:spcPct val="134000"/>
              </a:lnSpc>
            </a:pPr>
            <a:r>
              <a:rPr lang="en-GB" sz="2400" dirty="0">
                <a:latin typeface="Arial" panose="020B0604020202020204" pitchFamily="34" charset="0"/>
                <a:cs typeface="Arial" panose="020B0604020202020204" pitchFamily="34" charset="0"/>
              </a:rPr>
              <a:t>This survey is an essential source of data for both schools and local authority commissioners alike, providing detailed and robust information about the health behaviours and lifestyle choices of the children living in the Wakefield district. </a:t>
            </a:r>
          </a:p>
          <a:p>
            <a:pPr algn="just">
              <a:lnSpc>
                <a:spcPct val="134000"/>
              </a:lnSpc>
            </a:pPr>
            <a:r>
              <a:rPr lang="en-GB" sz="2400" dirty="0">
                <a:latin typeface="Arial" panose="020B0604020202020204" pitchFamily="34" charset="0"/>
                <a:cs typeface="Arial" panose="020B0604020202020204" pitchFamily="34" charset="0"/>
              </a:rPr>
              <a:t>The content of the survey is widely consulted upon and uses age appropriate questions where necessary.</a:t>
            </a:r>
          </a:p>
          <a:p>
            <a:pPr algn="just">
              <a:lnSpc>
                <a:spcPct val="134000"/>
              </a:lnSpc>
            </a:pPr>
            <a:r>
              <a:rPr lang="en-GB" sz="2400" dirty="0">
                <a:latin typeface="Arial" panose="020B0604020202020204" pitchFamily="34" charset="0"/>
                <a:cs typeface="Arial" panose="020B0604020202020204" pitchFamily="34" charset="0"/>
              </a:rPr>
              <a:t>Pupils from Year 3, Year 5, Year 7 and Year 9 took part in the survey either online or via paper copy.</a:t>
            </a:r>
          </a:p>
          <a:p>
            <a:pPr algn="just">
              <a:lnSpc>
                <a:spcPct val="134000"/>
              </a:lnSpc>
            </a:pPr>
            <a:r>
              <a:rPr lang="en-GB" sz="2400" dirty="0">
                <a:latin typeface="Arial" panose="020B0604020202020204" pitchFamily="34" charset="0"/>
                <a:cs typeface="Arial" panose="020B0604020202020204" pitchFamily="34" charset="0"/>
              </a:rPr>
              <a:t>Enventure Research was commissioned to independently analyse and report on the findings.</a:t>
            </a:r>
          </a:p>
          <a:p>
            <a:pPr algn="just">
              <a:lnSpc>
                <a:spcPct val="134000"/>
              </a:lnSpc>
            </a:pPr>
            <a:r>
              <a:rPr lang="en-GB" sz="2400" dirty="0">
                <a:latin typeface="Arial" panose="020B0604020202020204" pitchFamily="34" charset="0"/>
                <a:cs typeface="Arial" panose="020B0604020202020204" pitchFamily="34" charset="0"/>
              </a:rPr>
              <a:t>In total, 1,954 valid responses were received from Year 3 pupils from 60 schools. </a:t>
            </a:r>
          </a:p>
          <a:p>
            <a:pPr algn="just">
              <a:lnSpc>
                <a:spcPct val="134000"/>
              </a:lnSpc>
            </a:pPr>
            <a:r>
              <a:rPr lang="en-GB" sz="2400" dirty="0">
                <a:latin typeface="Arial" panose="020B0604020202020204" pitchFamily="34" charset="0"/>
                <a:cs typeface="Arial" panose="020B0604020202020204" pitchFamily="34" charset="0"/>
              </a:rPr>
              <a:t>This report details responses from Year 3 pupils.</a:t>
            </a:r>
          </a:p>
          <a:p>
            <a:pPr>
              <a:lnSpc>
                <a:spcPct val="134000"/>
              </a:lnSpc>
            </a:pP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3</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5" name="Title 1">
            <a:extLst>
              <a:ext uri="{FF2B5EF4-FFF2-40B4-BE49-F238E27FC236}">
                <a16:creationId xmlns:a16="http://schemas.microsoft.com/office/drawing/2014/main" id="{D9BD8B5A-B4E3-4097-91C7-42C1CFEACB80}"/>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Introduction</a:t>
            </a:r>
          </a:p>
        </p:txBody>
      </p:sp>
      <p:pic>
        <p:nvPicPr>
          <p:cNvPr id="2" name="Picture 1" descr="A picture containing light, drawing&#10;&#10;Description automatically generated">
            <a:extLst>
              <a:ext uri="{FF2B5EF4-FFF2-40B4-BE49-F238E27FC236}">
                <a16:creationId xmlns:a16="http://schemas.microsoft.com/office/drawing/2014/main" id="{0E721FA2-2F06-4145-89D6-346FFB495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40649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962526" y="1256012"/>
            <a:ext cx="10391274" cy="4920951"/>
          </a:xfrm>
        </p:spPr>
        <p:txBody>
          <a:bodyPr>
            <a:normAutofit fontScale="85000" lnSpcReduction="20000"/>
          </a:bodyPr>
          <a:lstStyle/>
          <a:p>
            <a:pPr algn="just">
              <a:lnSpc>
                <a:spcPct val="134000"/>
              </a:lnSpc>
            </a:pPr>
            <a:r>
              <a:rPr lang="en-GB" sz="2400" dirty="0">
                <a:latin typeface="Arial" panose="020B0604020202020204" pitchFamily="34" charset="0"/>
                <a:cs typeface="Arial" panose="020B0604020202020204" pitchFamily="34" charset="0"/>
              </a:rPr>
              <a:t>Some response options have been combined i.e. “Strongly agree” and “Agree” to show “Total Agree”.</a:t>
            </a:r>
          </a:p>
          <a:p>
            <a:pPr algn="just">
              <a:lnSpc>
                <a:spcPct val="134000"/>
              </a:lnSpc>
            </a:pPr>
            <a:r>
              <a:rPr lang="en-GB" sz="2400" dirty="0">
                <a:latin typeface="Arial" panose="020B0604020202020204" pitchFamily="34" charset="0"/>
                <a:cs typeface="Arial" panose="020B0604020202020204" pitchFamily="34" charset="0"/>
              </a:rPr>
              <a:t>Respondents were able to skip questions, so the base size varies between questions. </a:t>
            </a:r>
          </a:p>
          <a:p>
            <a:pPr algn="just">
              <a:lnSpc>
                <a:spcPct val="134000"/>
              </a:lnSpc>
            </a:pPr>
            <a:r>
              <a:rPr lang="en-GB" sz="2400" dirty="0">
                <a:latin typeface="Arial" panose="020B0604020202020204" pitchFamily="34" charset="0"/>
                <a:cs typeface="Arial" panose="020B0604020202020204" pitchFamily="34" charset="0"/>
              </a:rPr>
              <a:t>There are several reasons why responses in charts/tables might not add up to 100%:</a:t>
            </a:r>
          </a:p>
          <a:p>
            <a:pPr lvl="1" algn="just">
              <a:lnSpc>
                <a:spcPct val="134000"/>
              </a:lnSpc>
            </a:pPr>
            <a:r>
              <a:rPr lang="en-GB" sz="2000" dirty="0">
                <a:latin typeface="Arial" panose="020B0604020202020204" pitchFamily="34" charset="0"/>
                <a:cs typeface="Arial" panose="020B0604020202020204" pitchFamily="34" charset="0"/>
              </a:rPr>
              <a:t>Respondents might have been able to give more than one answer</a:t>
            </a:r>
          </a:p>
          <a:p>
            <a:pPr lvl="1" algn="just">
              <a:lnSpc>
                <a:spcPct val="134000"/>
              </a:lnSpc>
            </a:pPr>
            <a:r>
              <a:rPr lang="en-GB" sz="2000" dirty="0">
                <a:latin typeface="Arial" panose="020B0604020202020204" pitchFamily="34" charset="0"/>
                <a:cs typeface="Arial" panose="020B0604020202020204" pitchFamily="34" charset="0"/>
              </a:rPr>
              <a:t>Only most common responses might be shown</a:t>
            </a:r>
          </a:p>
          <a:p>
            <a:pPr lvl="1" algn="just">
              <a:lnSpc>
                <a:spcPct val="134000"/>
              </a:lnSpc>
            </a:pPr>
            <a:r>
              <a:rPr lang="en-GB" sz="2000" dirty="0">
                <a:latin typeface="Arial" panose="020B0604020202020204" pitchFamily="34" charset="0"/>
                <a:cs typeface="Arial" panose="020B0604020202020204" pitchFamily="34" charset="0"/>
              </a:rPr>
              <a:t>Individual percentages are rounded to nearest whole number</a:t>
            </a:r>
          </a:p>
          <a:p>
            <a:pPr lvl="1" algn="just">
              <a:lnSpc>
                <a:spcPct val="134000"/>
              </a:lnSpc>
            </a:pPr>
            <a:r>
              <a:rPr lang="en-GB" sz="2000" dirty="0">
                <a:latin typeface="Arial" panose="020B0604020202020204" pitchFamily="34" charset="0"/>
                <a:cs typeface="Arial" panose="020B0604020202020204" pitchFamily="34" charset="0"/>
              </a:rPr>
              <a:t>Responses of between 0% and 0.5% are shown as 0%.</a:t>
            </a:r>
          </a:p>
          <a:p>
            <a:pPr marL="228600" lvl="1" algn="just">
              <a:lnSpc>
                <a:spcPct val="134000"/>
              </a:lnSpc>
              <a:spcBef>
                <a:spcPts val="1000"/>
              </a:spcBef>
            </a:pPr>
            <a:r>
              <a:rPr lang="en-GB" dirty="0">
                <a:latin typeface="Arial" panose="020B0604020202020204" pitchFamily="34" charset="0"/>
                <a:cs typeface="Arial" panose="020B0604020202020204" pitchFamily="34" charset="0"/>
              </a:rPr>
              <a:t>In the inequality and area analysis tables red and green shading denotes statistical differences according to the z-test at 95% confidence level and highlights the inequality.</a:t>
            </a:r>
          </a:p>
          <a:p>
            <a:pPr marL="228600" lvl="1" algn="just">
              <a:lnSpc>
                <a:spcPct val="134000"/>
              </a:lnSpc>
              <a:spcBef>
                <a:spcPts val="1000"/>
              </a:spcBef>
            </a:pPr>
            <a:r>
              <a:rPr lang="en-GB" dirty="0">
                <a:latin typeface="Arial" panose="020B0604020202020204" pitchFamily="34" charset="0"/>
                <a:cs typeface="Arial" panose="020B0604020202020204" pitchFamily="34" charset="0"/>
              </a:rPr>
              <a:t>Most and least deprived cohorts have been determined using the deprivation levels for the area in which pupils’ schools are located¹.</a:t>
            </a:r>
          </a:p>
          <a:p>
            <a:pPr marL="457200" lvl="1" indent="0">
              <a:lnSpc>
                <a:spcPct val="134000"/>
              </a:lnSpc>
              <a:buNone/>
            </a:pPr>
            <a:endParaRPr lang="en-GB" sz="2000" dirty="0">
              <a:latin typeface="Arial" panose="020B0604020202020204" pitchFamily="34" charset="0"/>
              <a:cs typeface="Arial" panose="020B0604020202020204" pitchFamily="34" charset="0"/>
            </a:endParaRPr>
          </a:p>
          <a:p>
            <a:pPr>
              <a:lnSpc>
                <a:spcPct val="134000"/>
              </a:lnSpc>
            </a:pP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4</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5" name="Title 1">
            <a:extLst>
              <a:ext uri="{FF2B5EF4-FFF2-40B4-BE49-F238E27FC236}">
                <a16:creationId xmlns:a16="http://schemas.microsoft.com/office/drawing/2014/main" id="{379D3C2E-3BDC-474D-85D3-B7C1D82148B0}"/>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How to read the report</a:t>
            </a:r>
          </a:p>
        </p:txBody>
      </p:sp>
      <p:pic>
        <p:nvPicPr>
          <p:cNvPr id="2" name="Picture 1" descr="A picture containing light, drawing&#10;&#10;Description automatically generated">
            <a:extLst>
              <a:ext uri="{FF2B5EF4-FFF2-40B4-BE49-F238E27FC236}">
                <a16:creationId xmlns:a16="http://schemas.microsoft.com/office/drawing/2014/main" id="{A82B122E-36F9-45C4-AB58-14051262A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57809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5</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30" name="Straight Connector 29">
            <a:extLst>
              <a:ext uri="{FF2B5EF4-FFF2-40B4-BE49-F238E27FC236}">
                <a16:creationId xmlns:a16="http://schemas.microsoft.com/office/drawing/2014/main" id="{3A99B648-AAE4-4973-9922-5334A0C0775F}"/>
              </a:ext>
            </a:extLst>
          </p:cNvPr>
          <p:cNvCxnSpPr>
            <a:cxnSpLocks/>
          </p:cNvCxnSpPr>
          <p:nvPr/>
        </p:nvCxnSpPr>
        <p:spPr>
          <a:xfrm>
            <a:off x="413021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E85FD57-A405-40E8-B3C2-C1990B6A5078}"/>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49" name="Picture 48" descr="A close up of a logo&#10;&#10;Description automatically generated">
            <a:extLst>
              <a:ext uri="{FF2B5EF4-FFF2-40B4-BE49-F238E27FC236}">
                <a16:creationId xmlns:a16="http://schemas.microsoft.com/office/drawing/2014/main" id="{4ADE43E4-E37B-4CA2-8F52-F989DCCE2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87" y="4022364"/>
            <a:ext cx="1252298" cy="1252298"/>
          </a:xfrm>
          <a:prstGeom prst="rect">
            <a:avLst/>
          </a:prstGeom>
        </p:spPr>
      </p:pic>
      <p:grpSp>
        <p:nvGrpSpPr>
          <p:cNvPr id="251" name="Graphic 85" descr="Man">
            <a:extLst>
              <a:ext uri="{FF2B5EF4-FFF2-40B4-BE49-F238E27FC236}">
                <a16:creationId xmlns:a16="http://schemas.microsoft.com/office/drawing/2014/main" id="{600E0DCE-4B1E-40CB-969C-2326FBAFBDC7}"/>
              </a:ext>
            </a:extLst>
          </p:cNvPr>
          <p:cNvGrpSpPr/>
          <p:nvPr/>
        </p:nvGrpSpPr>
        <p:grpSpPr>
          <a:xfrm>
            <a:off x="3517118" y="5565024"/>
            <a:ext cx="269113" cy="523047"/>
            <a:chOff x="10349602" y="5557654"/>
            <a:chExt cx="291641" cy="596539"/>
          </a:xfrm>
          <a:solidFill>
            <a:srgbClr val="7C7C7C"/>
          </a:solidFill>
        </p:grpSpPr>
        <p:sp>
          <p:nvSpPr>
            <p:cNvPr id="252" name="Freeform: Shape 251">
              <a:extLst>
                <a:ext uri="{FF2B5EF4-FFF2-40B4-BE49-F238E27FC236}">
                  <a16:creationId xmlns:a16="http://schemas.microsoft.com/office/drawing/2014/main" id="{6EB9E8BE-2381-448C-98F1-6F5458080E6C}"/>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2AE6D409-1A39-40E1-98F6-8DE47A68762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0" name="Graphic 73" descr="Man">
            <a:extLst>
              <a:ext uri="{FF2B5EF4-FFF2-40B4-BE49-F238E27FC236}">
                <a16:creationId xmlns:a16="http://schemas.microsoft.com/office/drawing/2014/main" id="{E3702E03-40DA-4FE9-AF29-D7BEF3F6EBAA}"/>
              </a:ext>
            </a:extLst>
          </p:cNvPr>
          <p:cNvGrpSpPr/>
          <p:nvPr/>
        </p:nvGrpSpPr>
        <p:grpSpPr>
          <a:xfrm>
            <a:off x="1571916" y="5565021"/>
            <a:ext cx="269113" cy="523047"/>
            <a:chOff x="8404400" y="5557651"/>
            <a:chExt cx="291641" cy="596539"/>
          </a:xfrm>
          <a:solidFill>
            <a:schemeClr val="accent3">
              <a:lumMod val="75000"/>
            </a:schemeClr>
          </a:solidFill>
        </p:grpSpPr>
        <p:sp>
          <p:nvSpPr>
            <p:cNvPr id="261" name="Freeform: Shape 260">
              <a:extLst>
                <a:ext uri="{FF2B5EF4-FFF2-40B4-BE49-F238E27FC236}">
                  <a16:creationId xmlns:a16="http://schemas.microsoft.com/office/drawing/2014/main" id="{A8E76D8C-AE51-4D24-AF85-F852B0AA136E}"/>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F5D2A49C-4C38-4DE3-81CA-AB3AE6320C94}"/>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3" name="Graphic 75" descr="Man">
            <a:extLst>
              <a:ext uri="{FF2B5EF4-FFF2-40B4-BE49-F238E27FC236}">
                <a16:creationId xmlns:a16="http://schemas.microsoft.com/office/drawing/2014/main" id="{26CDAFD1-CD44-41FC-B04C-9CE89E7E7477}"/>
              </a:ext>
            </a:extLst>
          </p:cNvPr>
          <p:cNvGrpSpPr/>
          <p:nvPr/>
        </p:nvGrpSpPr>
        <p:grpSpPr>
          <a:xfrm>
            <a:off x="1918128" y="5565022"/>
            <a:ext cx="269113" cy="523047"/>
            <a:chOff x="8750612" y="5557652"/>
            <a:chExt cx="291641" cy="596539"/>
          </a:xfrm>
          <a:solidFill>
            <a:schemeClr val="accent3">
              <a:lumMod val="75000"/>
            </a:schemeClr>
          </a:solidFill>
        </p:grpSpPr>
        <p:sp>
          <p:nvSpPr>
            <p:cNvPr id="264" name="Freeform: Shape 263">
              <a:extLst>
                <a:ext uri="{FF2B5EF4-FFF2-40B4-BE49-F238E27FC236}">
                  <a16:creationId xmlns:a16="http://schemas.microsoft.com/office/drawing/2014/main" id="{5C8B8097-1C58-4183-ACF9-D297AA38EE24}"/>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053E4D52-2971-4B82-A7A2-BE23D9557DE7}"/>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6" name="Graphic 77" descr="Man">
            <a:extLst>
              <a:ext uri="{FF2B5EF4-FFF2-40B4-BE49-F238E27FC236}">
                <a16:creationId xmlns:a16="http://schemas.microsoft.com/office/drawing/2014/main" id="{95496E57-800D-4557-B00F-A315E79C2AAD}"/>
              </a:ext>
            </a:extLst>
          </p:cNvPr>
          <p:cNvGrpSpPr/>
          <p:nvPr/>
        </p:nvGrpSpPr>
        <p:grpSpPr>
          <a:xfrm>
            <a:off x="2240391" y="5565023"/>
            <a:ext cx="269113" cy="523047"/>
            <a:chOff x="9072875" y="5557653"/>
            <a:chExt cx="291641" cy="596539"/>
          </a:xfrm>
          <a:solidFill>
            <a:schemeClr val="accent3">
              <a:lumMod val="75000"/>
            </a:schemeClr>
          </a:solidFill>
        </p:grpSpPr>
        <p:sp>
          <p:nvSpPr>
            <p:cNvPr id="267" name="Freeform: Shape 266">
              <a:extLst>
                <a:ext uri="{FF2B5EF4-FFF2-40B4-BE49-F238E27FC236}">
                  <a16:creationId xmlns:a16="http://schemas.microsoft.com/office/drawing/2014/main" id="{CD2DA903-0D54-4557-8DF8-20815DD66893}"/>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695577ED-E716-452A-B234-D48545D32CE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9" name="Graphic 79" descr="Man">
            <a:extLst>
              <a:ext uri="{FF2B5EF4-FFF2-40B4-BE49-F238E27FC236}">
                <a16:creationId xmlns:a16="http://schemas.microsoft.com/office/drawing/2014/main" id="{C3ECE1AE-431F-4118-98D5-B06A12AB05DC}"/>
              </a:ext>
            </a:extLst>
          </p:cNvPr>
          <p:cNvGrpSpPr/>
          <p:nvPr/>
        </p:nvGrpSpPr>
        <p:grpSpPr>
          <a:xfrm>
            <a:off x="2560600" y="5565023"/>
            <a:ext cx="269113" cy="523047"/>
            <a:chOff x="9393084" y="5557653"/>
            <a:chExt cx="291641" cy="596539"/>
          </a:xfrm>
          <a:solidFill>
            <a:srgbClr val="7C7C7C"/>
          </a:solidFill>
        </p:grpSpPr>
        <p:sp>
          <p:nvSpPr>
            <p:cNvPr id="270" name="Freeform: Shape 269">
              <a:extLst>
                <a:ext uri="{FF2B5EF4-FFF2-40B4-BE49-F238E27FC236}">
                  <a16:creationId xmlns:a16="http://schemas.microsoft.com/office/drawing/2014/main" id="{3ACDB848-933D-4650-97FF-D9802775AA49}"/>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CAFB2353-01FE-47CD-8FF9-4F603B359866}"/>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2" name="Graphic 81" descr="Man">
            <a:extLst>
              <a:ext uri="{FF2B5EF4-FFF2-40B4-BE49-F238E27FC236}">
                <a16:creationId xmlns:a16="http://schemas.microsoft.com/office/drawing/2014/main" id="{F9EFCFC5-1024-4F59-8901-DA0BD3EC1E98}"/>
              </a:ext>
            </a:extLst>
          </p:cNvPr>
          <p:cNvGrpSpPr/>
          <p:nvPr/>
        </p:nvGrpSpPr>
        <p:grpSpPr>
          <a:xfrm>
            <a:off x="2880808" y="5565023"/>
            <a:ext cx="269113" cy="523047"/>
            <a:chOff x="9713292" y="5557653"/>
            <a:chExt cx="291641" cy="596539"/>
          </a:xfrm>
          <a:solidFill>
            <a:srgbClr val="7C7C7C"/>
          </a:solidFill>
        </p:grpSpPr>
        <p:sp>
          <p:nvSpPr>
            <p:cNvPr id="273" name="Freeform: Shape 272">
              <a:extLst>
                <a:ext uri="{FF2B5EF4-FFF2-40B4-BE49-F238E27FC236}">
                  <a16:creationId xmlns:a16="http://schemas.microsoft.com/office/drawing/2014/main" id="{6B9AA9FE-E77C-49A9-924E-A8E8775BC30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C043A337-3C56-4BDB-989E-089E92458E71}"/>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5" name="Graphic 83" descr="Man">
            <a:extLst>
              <a:ext uri="{FF2B5EF4-FFF2-40B4-BE49-F238E27FC236}">
                <a16:creationId xmlns:a16="http://schemas.microsoft.com/office/drawing/2014/main" id="{DE4BB3B5-D21B-4571-B8B6-E5A406ABBD6D}"/>
              </a:ext>
            </a:extLst>
          </p:cNvPr>
          <p:cNvGrpSpPr/>
          <p:nvPr/>
        </p:nvGrpSpPr>
        <p:grpSpPr>
          <a:xfrm>
            <a:off x="3198963" y="5565023"/>
            <a:ext cx="269113" cy="523047"/>
            <a:chOff x="10031447" y="5557653"/>
            <a:chExt cx="291641" cy="596539"/>
          </a:xfrm>
          <a:solidFill>
            <a:srgbClr val="7C7C7C"/>
          </a:solidFill>
        </p:grpSpPr>
        <p:sp>
          <p:nvSpPr>
            <p:cNvPr id="276" name="Freeform: Shape 275">
              <a:extLst>
                <a:ext uri="{FF2B5EF4-FFF2-40B4-BE49-F238E27FC236}">
                  <a16:creationId xmlns:a16="http://schemas.microsoft.com/office/drawing/2014/main" id="{878277E4-AE92-43DB-9797-2D958E696AD8}"/>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64A8BF3E-99E5-43C8-AACA-28BECD2F419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8" name="Graphic 87" descr="Man">
            <a:extLst>
              <a:ext uri="{FF2B5EF4-FFF2-40B4-BE49-F238E27FC236}">
                <a16:creationId xmlns:a16="http://schemas.microsoft.com/office/drawing/2014/main" id="{A2F5F930-304A-41C2-9D21-58AA8C377451}"/>
              </a:ext>
            </a:extLst>
          </p:cNvPr>
          <p:cNvGrpSpPr/>
          <p:nvPr/>
        </p:nvGrpSpPr>
        <p:grpSpPr>
          <a:xfrm>
            <a:off x="533280" y="5565020"/>
            <a:ext cx="269113" cy="523047"/>
            <a:chOff x="7365764" y="5557650"/>
            <a:chExt cx="291641" cy="596539"/>
          </a:xfrm>
          <a:solidFill>
            <a:srgbClr val="330099"/>
          </a:solidFill>
        </p:grpSpPr>
        <p:sp>
          <p:nvSpPr>
            <p:cNvPr id="279" name="Freeform: Shape 278">
              <a:extLst>
                <a:ext uri="{FF2B5EF4-FFF2-40B4-BE49-F238E27FC236}">
                  <a16:creationId xmlns:a16="http://schemas.microsoft.com/office/drawing/2014/main" id="{A14997E2-862A-4C63-A4C0-98BFE6F33C59}"/>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D4A3AF58-16F0-4640-92E2-6DB8CA063F92}"/>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16" name="TextBox 315">
            <a:extLst>
              <a:ext uri="{FF2B5EF4-FFF2-40B4-BE49-F238E27FC236}">
                <a16:creationId xmlns:a16="http://schemas.microsoft.com/office/drawing/2014/main" id="{B8DA2C4D-F46B-455D-9EF2-65C35676C8E8}"/>
              </a:ext>
            </a:extLst>
          </p:cNvPr>
          <p:cNvSpPr txBox="1"/>
          <p:nvPr/>
        </p:nvSpPr>
        <p:spPr>
          <a:xfrm>
            <a:off x="1505060" y="1921839"/>
            <a:ext cx="2610165" cy="830997"/>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43%</a:t>
            </a:r>
            <a:r>
              <a:rPr lang="en-GB" sz="2400" dirty="0">
                <a:latin typeface="Arial" panose="020B0604020202020204" pitchFamily="34" charset="0"/>
                <a:cs typeface="Arial" panose="020B0604020202020204" pitchFamily="34" charset="0"/>
              </a:rPr>
              <a:t> eat fruit a lot of the time</a:t>
            </a:r>
          </a:p>
        </p:txBody>
      </p:sp>
      <p:sp>
        <p:nvSpPr>
          <p:cNvPr id="318" name="TextBox 317">
            <a:extLst>
              <a:ext uri="{FF2B5EF4-FFF2-40B4-BE49-F238E27FC236}">
                <a16:creationId xmlns:a16="http://schemas.microsoft.com/office/drawing/2014/main" id="{51094BD5-E0F5-4FA3-8170-AB377F4280B5}"/>
              </a:ext>
            </a:extLst>
          </p:cNvPr>
          <p:cNvSpPr txBox="1"/>
          <p:nvPr/>
        </p:nvSpPr>
        <p:spPr>
          <a:xfrm>
            <a:off x="1565597" y="4142444"/>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27%</a:t>
            </a:r>
            <a:r>
              <a:rPr lang="en-GB" sz="2400" dirty="0">
                <a:latin typeface="Arial" panose="020B0604020202020204" pitchFamily="34" charset="0"/>
                <a:cs typeface="Arial" panose="020B0604020202020204" pitchFamily="34" charset="0"/>
              </a:rPr>
              <a:t> drink fizzy drinks a lot of the time</a:t>
            </a:r>
          </a:p>
        </p:txBody>
      </p:sp>
      <p:sp>
        <p:nvSpPr>
          <p:cNvPr id="311" name="Title 1">
            <a:extLst>
              <a:ext uri="{FF2B5EF4-FFF2-40B4-BE49-F238E27FC236}">
                <a16:creationId xmlns:a16="http://schemas.microsoft.com/office/drawing/2014/main" id="{AE2293E1-16F3-471E-BFBB-DAFF8D26CDCC}"/>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Diet </a:t>
            </a:r>
          </a:p>
        </p:txBody>
      </p:sp>
      <p:sp>
        <p:nvSpPr>
          <p:cNvPr id="313" name="Title 1">
            <a:extLst>
              <a:ext uri="{FF2B5EF4-FFF2-40B4-BE49-F238E27FC236}">
                <a16:creationId xmlns:a16="http://schemas.microsoft.com/office/drawing/2014/main" id="{1AF376D0-D2FD-4F39-A905-9B2D7C8AD929}"/>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pic>
        <p:nvPicPr>
          <p:cNvPr id="2" name="Picture 1" descr="A picture containing light, drawing&#10;&#10;Description automatically generated">
            <a:extLst>
              <a:ext uri="{FF2B5EF4-FFF2-40B4-BE49-F238E27FC236}">
                <a16:creationId xmlns:a16="http://schemas.microsoft.com/office/drawing/2014/main" id="{25DD452C-A74C-4B74-8F4F-33C1AE896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cxnSp>
        <p:nvCxnSpPr>
          <p:cNvPr id="245" name="Straight Connector 244">
            <a:extLst>
              <a:ext uri="{FF2B5EF4-FFF2-40B4-BE49-F238E27FC236}">
                <a16:creationId xmlns:a16="http://schemas.microsoft.com/office/drawing/2014/main" id="{2FB45BD8-6D09-49A2-8E3F-C763F5BD3304}"/>
              </a:ext>
            </a:extLst>
          </p:cNvPr>
          <p:cNvCxnSpPr>
            <a:cxnSpLocks/>
          </p:cNvCxnSpPr>
          <p:nvPr/>
        </p:nvCxnSpPr>
        <p:spPr>
          <a:xfrm>
            <a:off x="8135542" y="1624164"/>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352" name="Graphic 85" descr="Man">
            <a:extLst>
              <a:ext uri="{FF2B5EF4-FFF2-40B4-BE49-F238E27FC236}">
                <a16:creationId xmlns:a16="http://schemas.microsoft.com/office/drawing/2014/main" id="{2EADFC99-B64B-4B4D-9166-2E4A554288AE}"/>
              </a:ext>
            </a:extLst>
          </p:cNvPr>
          <p:cNvGrpSpPr/>
          <p:nvPr/>
        </p:nvGrpSpPr>
        <p:grpSpPr>
          <a:xfrm>
            <a:off x="3536127" y="3174854"/>
            <a:ext cx="269113" cy="523047"/>
            <a:chOff x="10349602" y="5557654"/>
            <a:chExt cx="291641" cy="596539"/>
          </a:xfrm>
          <a:solidFill>
            <a:srgbClr val="7C7C7C"/>
          </a:solidFill>
        </p:grpSpPr>
        <p:sp>
          <p:nvSpPr>
            <p:cNvPr id="353" name="Freeform: Shape 352">
              <a:extLst>
                <a:ext uri="{FF2B5EF4-FFF2-40B4-BE49-F238E27FC236}">
                  <a16:creationId xmlns:a16="http://schemas.microsoft.com/office/drawing/2014/main" id="{E93DC3B2-0F47-4713-88D2-980E675B4AE3}"/>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8B75E808-1370-46CF-AB5E-C93F71AA29F7}"/>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55" name="Graphic 69" descr="Man">
            <a:extLst>
              <a:ext uri="{FF2B5EF4-FFF2-40B4-BE49-F238E27FC236}">
                <a16:creationId xmlns:a16="http://schemas.microsoft.com/office/drawing/2014/main" id="{B4247892-2103-426B-A137-B9377A23D791}"/>
              </a:ext>
            </a:extLst>
          </p:cNvPr>
          <p:cNvGrpSpPr/>
          <p:nvPr/>
        </p:nvGrpSpPr>
        <p:grpSpPr>
          <a:xfrm>
            <a:off x="898501" y="3174850"/>
            <a:ext cx="269113" cy="523047"/>
            <a:chOff x="7711976" y="5557650"/>
            <a:chExt cx="291641" cy="596539"/>
          </a:xfrm>
          <a:solidFill>
            <a:srgbClr val="330099"/>
          </a:solidFill>
        </p:grpSpPr>
        <p:sp>
          <p:nvSpPr>
            <p:cNvPr id="356" name="Freeform: Shape 355">
              <a:extLst>
                <a:ext uri="{FF2B5EF4-FFF2-40B4-BE49-F238E27FC236}">
                  <a16:creationId xmlns:a16="http://schemas.microsoft.com/office/drawing/2014/main" id="{15630789-392E-41B4-B22F-399E3260B9D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B8C12C1A-1B6D-4221-8A63-D73ACDFF5D8F}"/>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58" name="Graphic 71" descr="Man">
            <a:extLst>
              <a:ext uri="{FF2B5EF4-FFF2-40B4-BE49-F238E27FC236}">
                <a16:creationId xmlns:a16="http://schemas.microsoft.com/office/drawing/2014/main" id="{10EB4A20-C8C0-4F40-A2E6-2A8E7AA6D8B6}"/>
              </a:ext>
            </a:extLst>
          </p:cNvPr>
          <p:cNvGrpSpPr/>
          <p:nvPr/>
        </p:nvGrpSpPr>
        <p:grpSpPr>
          <a:xfrm>
            <a:off x="1244713" y="3174851"/>
            <a:ext cx="269113" cy="523047"/>
            <a:chOff x="8058188" y="5557651"/>
            <a:chExt cx="291641" cy="596539"/>
          </a:xfrm>
          <a:solidFill>
            <a:srgbClr val="330099"/>
          </a:solidFill>
        </p:grpSpPr>
        <p:sp>
          <p:nvSpPr>
            <p:cNvPr id="359" name="Freeform: Shape 358">
              <a:extLst>
                <a:ext uri="{FF2B5EF4-FFF2-40B4-BE49-F238E27FC236}">
                  <a16:creationId xmlns:a16="http://schemas.microsoft.com/office/drawing/2014/main" id="{4F560FDD-F144-4EDA-9ABE-B00E0A200AD5}"/>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63D89E4E-9B3E-4E9F-AEC1-14C5AE96279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1" name="Graphic 73" descr="Man">
            <a:extLst>
              <a:ext uri="{FF2B5EF4-FFF2-40B4-BE49-F238E27FC236}">
                <a16:creationId xmlns:a16="http://schemas.microsoft.com/office/drawing/2014/main" id="{7F5C4D14-5B6C-4C5D-B2E7-A5BCB36FCC48}"/>
              </a:ext>
            </a:extLst>
          </p:cNvPr>
          <p:cNvGrpSpPr/>
          <p:nvPr/>
        </p:nvGrpSpPr>
        <p:grpSpPr>
          <a:xfrm>
            <a:off x="1590925" y="3174851"/>
            <a:ext cx="269113" cy="523047"/>
            <a:chOff x="8404400" y="5557651"/>
            <a:chExt cx="291641" cy="596539"/>
          </a:xfrm>
          <a:solidFill>
            <a:srgbClr val="330099"/>
          </a:solidFill>
        </p:grpSpPr>
        <p:sp>
          <p:nvSpPr>
            <p:cNvPr id="362" name="Freeform: Shape 361">
              <a:extLst>
                <a:ext uri="{FF2B5EF4-FFF2-40B4-BE49-F238E27FC236}">
                  <a16:creationId xmlns:a16="http://schemas.microsoft.com/office/drawing/2014/main" id="{6887BD60-64C8-4B0D-A011-FA3BB8B27620}"/>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FE626956-0717-4E0B-B144-F1B58EE1568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4" name="Graphic 75" descr="Man">
            <a:extLst>
              <a:ext uri="{FF2B5EF4-FFF2-40B4-BE49-F238E27FC236}">
                <a16:creationId xmlns:a16="http://schemas.microsoft.com/office/drawing/2014/main" id="{A6259CF7-2101-43D2-A52D-E1579C009441}"/>
              </a:ext>
            </a:extLst>
          </p:cNvPr>
          <p:cNvGrpSpPr/>
          <p:nvPr/>
        </p:nvGrpSpPr>
        <p:grpSpPr>
          <a:xfrm>
            <a:off x="1937137" y="3174852"/>
            <a:ext cx="269113" cy="523047"/>
            <a:chOff x="8750612" y="5557652"/>
            <a:chExt cx="291641" cy="596539"/>
          </a:xfrm>
          <a:solidFill>
            <a:schemeClr val="accent3">
              <a:lumMod val="75000"/>
            </a:schemeClr>
          </a:solidFill>
        </p:grpSpPr>
        <p:sp>
          <p:nvSpPr>
            <p:cNvPr id="365" name="Freeform: Shape 364">
              <a:extLst>
                <a:ext uri="{FF2B5EF4-FFF2-40B4-BE49-F238E27FC236}">
                  <a16:creationId xmlns:a16="http://schemas.microsoft.com/office/drawing/2014/main" id="{20317905-178B-43F8-B06C-EFEF240D6748}"/>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4B958278-E9CC-4ED1-8E01-0DB26A91C634}"/>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70" name="Graphic 79" descr="Man">
            <a:extLst>
              <a:ext uri="{FF2B5EF4-FFF2-40B4-BE49-F238E27FC236}">
                <a16:creationId xmlns:a16="http://schemas.microsoft.com/office/drawing/2014/main" id="{263EE965-1A16-432B-AF7E-7553B15B5F4B}"/>
              </a:ext>
            </a:extLst>
          </p:cNvPr>
          <p:cNvGrpSpPr/>
          <p:nvPr/>
        </p:nvGrpSpPr>
        <p:grpSpPr>
          <a:xfrm>
            <a:off x="2579609" y="3174853"/>
            <a:ext cx="269113" cy="523047"/>
            <a:chOff x="9393084" y="5557653"/>
            <a:chExt cx="291641" cy="596539"/>
          </a:xfrm>
          <a:solidFill>
            <a:srgbClr val="7C7C7C"/>
          </a:solidFill>
        </p:grpSpPr>
        <p:sp>
          <p:nvSpPr>
            <p:cNvPr id="371" name="Freeform: Shape 370">
              <a:extLst>
                <a:ext uri="{FF2B5EF4-FFF2-40B4-BE49-F238E27FC236}">
                  <a16:creationId xmlns:a16="http://schemas.microsoft.com/office/drawing/2014/main" id="{AD7B25F2-2F43-4856-82EC-9E45B72175AD}"/>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310AB0CF-02C6-497A-8FF0-0D296E290380}"/>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chemeClr val="bg1">
                <a:lumMod val="50000"/>
              </a:schemeClr>
            </a:solidFill>
            <a:ln w="6549" cap="flat">
              <a:solidFill>
                <a:srgbClr val="7C7C7C"/>
              </a:solidFill>
              <a:prstDash val="solid"/>
              <a:miter/>
            </a:ln>
          </p:spPr>
          <p:txBody>
            <a:bodyPr rtlCol="0" anchor="ctr"/>
            <a:lstStyle/>
            <a:p>
              <a:endParaRPr lang="en-GB"/>
            </a:p>
          </p:txBody>
        </p:sp>
      </p:grpSp>
      <p:grpSp>
        <p:nvGrpSpPr>
          <p:cNvPr id="373" name="Graphic 81" descr="Man">
            <a:extLst>
              <a:ext uri="{FF2B5EF4-FFF2-40B4-BE49-F238E27FC236}">
                <a16:creationId xmlns:a16="http://schemas.microsoft.com/office/drawing/2014/main" id="{030517DE-2DBD-4D27-8095-08EF6FB0401A}"/>
              </a:ext>
            </a:extLst>
          </p:cNvPr>
          <p:cNvGrpSpPr/>
          <p:nvPr/>
        </p:nvGrpSpPr>
        <p:grpSpPr>
          <a:xfrm>
            <a:off x="2899817" y="3174853"/>
            <a:ext cx="269113" cy="523047"/>
            <a:chOff x="9713292" y="5557653"/>
            <a:chExt cx="291641" cy="596539"/>
          </a:xfrm>
          <a:solidFill>
            <a:srgbClr val="7C7C7C"/>
          </a:solidFill>
        </p:grpSpPr>
        <p:sp>
          <p:nvSpPr>
            <p:cNvPr id="374" name="Freeform: Shape 373">
              <a:extLst>
                <a:ext uri="{FF2B5EF4-FFF2-40B4-BE49-F238E27FC236}">
                  <a16:creationId xmlns:a16="http://schemas.microsoft.com/office/drawing/2014/main" id="{8BBF124F-A8B6-4309-B2C9-A8C6E634441A}"/>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2DE84BAC-FC41-4200-80CB-68723756B40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6" name="Graphic 83" descr="Man">
            <a:extLst>
              <a:ext uri="{FF2B5EF4-FFF2-40B4-BE49-F238E27FC236}">
                <a16:creationId xmlns:a16="http://schemas.microsoft.com/office/drawing/2014/main" id="{34001864-4431-4A6B-A1A7-05EFE47B29B7}"/>
              </a:ext>
            </a:extLst>
          </p:cNvPr>
          <p:cNvGrpSpPr/>
          <p:nvPr/>
        </p:nvGrpSpPr>
        <p:grpSpPr>
          <a:xfrm>
            <a:off x="3217972" y="3174853"/>
            <a:ext cx="269113" cy="523047"/>
            <a:chOff x="10031447" y="5557653"/>
            <a:chExt cx="291641" cy="596539"/>
          </a:xfrm>
          <a:solidFill>
            <a:srgbClr val="7C7C7C"/>
          </a:solidFill>
        </p:grpSpPr>
        <p:sp>
          <p:nvSpPr>
            <p:cNvPr id="377" name="Freeform: Shape 376">
              <a:extLst>
                <a:ext uri="{FF2B5EF4-FFF2-40B4-BE49-F238E27FC236}">
                  <a16:creationId xmlns:a16="http://schemas.microsoft.com/office/drawing/2014/main" id="{AE7DB640-B405-4740-970D-5D0253DE9FA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41423DCD-53CB-4181-8067-25C474FE645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9" name="Graphic 87" descr="Man">
            <a:extLst>
              <a:ext uri="{FF2B5EF4-FFF2-40B4-BE49-F238E27FC236}">
                <a16:creationId xmlns:a16="http://schemas.microsoft.com/office/drawing/2014/main" id="{AD86AE88-661C-4FA2-B5E1-09EA9AE3B5A2}"/>
              </a:ext>
            </a:extLst>
          </p:cNvPr>
          <p:cNvGrpSpPr/>
          <p:nvPr/>
        </p:nvGrpSpPr>
        <p:grpSpPr>
          <a:xfrm>
            <a:off x="552289" y="3174850"/>
            <a:ext cx="269113" cy="523047"/>
            <a:chOff x="7365764" y="5557650"/>
            <a:chExt cx="291641" cy="596539"/>
          </a:xfrm>
          <a:solidFill>
            <a:srgbClr val="330099"/>
          </a:solidFill>
        </p:grpSpPr>
        <p:sp>
          <p:nvSpPr>
            <p:cNvPr id="380" name="Freeform: Shape 379">
              <a:extLst>
                <a:ext uri="{FF2B5EF4-FFF2-40B4-BE49-F238E27FC236}">
                  <a16:creationId xmlns:a16="http://schemas.microsoft.com/office/drawing/2014/main" id="{8C15279A-0EB9-44B7-BDC3-DBE97FCA55E4}"/>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E63424CE-4536-4BB3-8F28-E8490E8CCA0D}"/>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85" name="Graphic 85" descr="Man">
            <a:extLst>
              <a:ext uri="{FF2B5EF4-FFF2-40B4-BE49-F238E27FC236}">
                <a16:creationId xmlns:a16="http://schemas.microsoft.com/office/drawing/2014/main" id="{3CE328C1-5807-4674-A3BC-C3C027F93DE7}"/>
              </a:ext>
            </a:extLst>
          </p:cNvPr>
          <p:cNvGrpSpPr/>
          <p:nvPr/>
        </p:nvGrpSpPr>
        <p:grpSpPr>
          <a:xfrm>
            <a:off x="7447874" y="5565020"/>
            <a:ext cx="269113" cy="523047"/>
            <a:chOff x="10349602" y="5557654"/>
            <a:chExt cx="291641" cy="596539"/>
          </a:xfrm>
          <a:solidFill>
            <a:srgbClr val="7C7C7C"/>
          </a:solidFill>
        </p:grpSpPr>
        <p:sp>
          <p:nvSpPr>
            <p:cNvPr id="413" name="Freeform: Shape 412">
              <a:extLst>
                <a:ext uri="{FF2B5EF4-FFF2-40B4-BE49-F238E27FC236}">
                  <a16:creationId xmlns:a16="http://schemas.microsoft.com/office/drawing/2014/main" id="{EC1D2BCE-AA55-41F4-9236-704A106935D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B13A762D-F7C7-481A-A018-9FDA511A787F}"/>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89" name="Graphic 75" descr="Man">
            <a:extLst>
              <a:ext uri="{FF2B5EF4-FFF2-40B4-BE49-F238E27FC236}">
                <a16:creationId xmlns:a16="http://schemas.microsoft.com/office/drawing/2014/main" id="{3CA49C17-AAA7-42EF-A0B2-E11CA286882F}"/>
              </a:ext>
            </a:extLst>
          </p:cNvPr>
          <p:cNvGrpSpPr/>
          <p:nvPr/>
        </p:nvGrpSpPr>
        <p:grpSpPr>
          <a:xfrm>
            <a:off x="5848884" y="5565018"/>
            <a:ext cx="269113" cy="523047"/>
            <a:chOff x="8750612" y="5557652"/>
            <a:chExt cx="291641" cy="596539"/>
          </a:xfrm>
          <a:solidFill>
            <a:schemeClr val="accent3">
              <a:lumMod val="75000"/>
            </a:schemeClr>
          </a:solidFill>
        </p:grpSpPr>
        <p:sp>
          <p:nvSpPr>
            <p:cNvPr id="405" name="Freeform: Shape 404">
              <a:extLst>
                <a:ext uri="{FF2B5EF4-FFF2-40B4-BE49-F238E27FC236}">
                  <a16:creationId xmlns:a16="http://schemas.microsoft.com/office/drawing/2014/main" id="{CA1659B0-E5AA-44F5-BE48-BA42F94A9FB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D34E6D94-B146-43E2-AB0E-E24F1B61857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90" name="Graphic 77" descr="Man">
            <a:extLst>
              <a:ext uri="{FF2B5EF4-FFF2-40B4-BE49-F238E27FC236}">
                <a16:creationId xmlns:a16="http://schemas.microsoft.com/office/drawing/2014/main" id="{DFD55745-1DD0-4C02-B0FA-75DD853329F9}"/>
              </a:ext>
            </a:extLst>
          </p:cNvPr>
          <p:cNvGrpSpPr/>
          <p:nvPr/>
        </p:nvGrpSpPr>
        <p:grpSpPr>
          <a:xfrm>
            <a:off x="6171147" y="5565019"/>
            <a:ext cx="269113" cy="523047"/>
            <a:chOff x="9072875" y="5557653"/>
            <a:chExt cx="291641" cy="596539"/>
          </a:xfrm>
          <a:solidFill>
            <a:schemeClr val="accent3">
              <a:lumMod val="75000"/>
            </a:schemeClr>
          </a:solidFill>
        </p:grpSpPr>
        <p:sp>
          <p:nvSpPr>
            <p:cNvPr id="403" name="Freeform: Shape 402">
              <a:extLst>
                <a:ext uri="{FF2B5EF4-FFF2-40B4-BE49-F238E27FC236}">
                  <a16:creationId xmlns:a16="http://schemas.microsoft.com/office/drawing/2014/main" id="{DE1EE5DE-8C5C-45F7-B57A-E7E2C1DA6849}"/>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A0FEBA23-F94C-4507-B415-872675581FE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91" name="Graphic 79" descr="Man">
            <a:extLst>
              <a:ext uri="{FF2B5EF4-FFF2-40B4-BE49-F238E27FC236}">
                <a16:creationId xmlns:a16="http://schemas.microsoft.com/office/drawing/2014/main" id="{C9523A6B-635F-455A-B437-31CB8C0D3856}"/>
              </a:ext>
            </a:extLst>
          </p:cNvPr>
          <p:cNvGrpSpPr/>
          <p:nvPr/>
        </p:nvGrpSpPr>
        <p:grpSpPr>
          <a:xfrm>
            <a:off x="6491356" y="5565019"/>
            <a:ext cx="269113" cy="523047"/>
            <a:chOff x="9393084" y="5557653"/>
            <a:chExt cx="291641" cy="596539"/>
          </a:xfrm>
          <a:solidFill>
            <a:srgbClr val="7C7C7C"/>
          </a:solidFill>
        </p:grpSpPr>
        <p:sp>
          <p:nvSpPr>
            <p:cNvPr id="401" name="Freeform: Shape 400">
              <a:extLst>
                <a:ext uri="{FF2B5EF4-FFF2-40B4-BE49-F238E27FC236}">
                  <a16:creationId xmlns:a16="http://schemas.microsoft.com/office/drawing/2014/main" id="{73CF42FB-0217-4422-9142-1972FE178C6D}"/>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F1049348-535C-4754-A1CC-49098B8197B1}"/>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2" name="Graphic 81" descr="Man">
            <a:extLst>
              <a:ext uri="{FF2B5EF4-FFF2-40B4-BE49-F238E27FC236}">
                <a16:creationId xmlns:a16="http://schemas.microsoft.com/office/drawing/2014/main" id="{D0C42F43-4C57-4208-92A2-244221804B27}"/>
              </a:ext>
            </a:extLst>
          </p:cNvPr>
          <p:cNvGrpSpPr/>
          <p:nvPr/>
        </p:nvGrpSpPr>
        <p:grpSpPr>
          <a:xfrm>
            <a:off x="6811564" y="5565019"/>
            <a:ext cx="269113" cy="523047"/>
            <a:chOff x="9713292" y="5557653"/>
            <a:chExt cx="291641" cy="596539"/>
          </a:xfrm>
          <a:solidFill>
            <a:srgbClr val="7C7C7C"/>
          </a:solidFill>
        </p:grpSpPr>
        <p:sp>
          <p:nvSpPr>
            <p:cNvPr id="399" name="Freeform: Shape 398">
              <a:extLst>
                <a:ext uri="{FF2B5EF4-FFF2-40B4-BE49-F238E27FC236}">
                  <a16:creationId xmlns:a16="http://schemas.microsoft.com/office/drawing/2014/main" id="{38BF7C47-44F7-4652-8B3B-3BE3A263CE0C}"/>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1D4CF7AD-BD1D-4C9A-8D44-84EB7384D99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3" name="Graphic 83" descr="Man">
            <a:extLst>
              <a:ext uri="{FF2B5EF4-FFF2-40B4-BE49-F238E27FC236}">
                <a16:creationId xmlns:a16="http://schemas.microsoft.com/office/drawing/2014/main" id="{EC312549-A423-4D43-BC7E-ABA3FB84DA19}"/>
              </a:ext>
            </a:extLst>
          </p:cNvPr>
          <p:cNvGrpSpPr/>
          <p:nvPr/>
        </p:nvGrpSpPr>
        <p:grpSpPr>
          <a:xfrm>
            <a:off x="7129719" y="5565019"/>
            <a:ext cx="269113" cy="523047"/>
            <a:chOff x="10031447" y="5557653"/>
            <a:chExt cx="291641" cy="596539"/>
          </a:xfrm>
          <a:solidFill>
            <a:srgbClr val="7C7C7C"/>
          </a:solidFill>
        </p:grpSpPr>
        <p:sp>
          <p:nvSpPr>
            <p:cNvPr id="397" name="Freeform: Shape 396">
              <a:extLst>
                <a:ext uri="{FF2B5EF4-FFF2-40B4-BE49-F238E27FC236}">
                  <a16:creationId xmlns:a16="http://schemas.microsoft.com/office/drawing/2014/main" id="{99FD7E65-7618-461B-982E-908CA0D47D6E}"/>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EC2E6EB2-5501-4694-B1C9-7E7EDE7F73ED}"/>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4" name="Graphic 87" descr="Man">
            <a:extLst>
              <a:ext uri="{FF2B5EF4-FFF2-40B4-BE49-F238E27FC236}">
                <a16:creationId xmlns:a16="http://schemas.microsoft.com/office/drawing/2014/main" id="{B3DC06F2-D121-45A0-801D-FC2C10C016DA}"/>
              </a:ext>
            </a:extLst>
          </p:cNvPr>
          <p:cNvGrpSpPr/>
          <p:nvPr/>
        </p:nvGrpSpPr>
        <p:grpSpPr>
          <a:xfrm>
            <a:off x="4464036" y="5565016"/>
            <a:ext cx="269113" cy="523047"/>
            <a:chOff x="7365764" y="5557650"/>
            <a:chExt cx="291641" cy="596539"/>
          </a:xfrm>
          <a:solidFill>
            <a:srgbClr val="330099"/>
          </a:solidFill>
        </p:grpSpPr>
        <p:sp>
          <p:nvSpPr>
            <p:cNvPr id="395" name="Freeform: Shape 394">
              <a:extLst>
                <a:ext uri="{FF2B5EF4-FFF2-40B4-BE49-F238E27FC236}">
                  <a16:creationId xmlns:a16="http://schemas.microsoft.com/office/drawing/2014/main" id="{F1DEDAD8-8A8F-4AB8-B5E8-75240A36E41D}"/>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45D9EC15-FCC1-4C10-86ED-8B50FC650A39}"/>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415" name="TextBox 414">
            <a:extLst>
              <a:ext uri="{FF2B5EF4-FFF2-40B4-BE49-F238E27FC236}">
                <a16:creationId xmlns:a16="http://schemas.microsoft.com/office/drawing/2014/main" id="{60DBAA6E-21BB-49A7-9476-A00DBC2FD2DD}"/>
              </a:ext>
            </a:extLst>
          </p:cNvPr>
          <p:cNvSpPr txBox="1"/>
          <p:nvPr/>
        </p:nvSpPr>
        <p:spPr>
          <a:xfrm>
            <a:off x="5855686" y="4031546"/>
            <a:ext cx="2161928"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35%</a:t>
            </a:r>
            <a:r>
              <a:rPr lang="en-GB" sz="2400" dirty="0">
                <a:latin typeface="Arial" panose="020B0604020202020204" pitchFamily="34" charset="0"/>
                <a:cs typeface="Arial" panose="020B0604020202020204" pitchFamily="34" charset="0"/>
              </a:rPr>
              <a:t> eat chocolate a lot of the time</a:t>
            </a:r>
          </a:p>
        </p:txBody>
      </p:sp>
      <p:grpSp>
        <p:nvGrpSpPr>
          <p:cNvPr id="452" name="Graphic 85" descr="Man">
            <a:extLst>
              <a:ext uri="{FF2B5EF4-FFF2-40B4-BE49-F238E27FC236}">
                <a16:creationId xmlns:a16="http://schemas.microsoft.com/office/drawing/2014/main" id="{9E7DE4A3-1C2D-4E47-995F-5704D4A0F84D}"/>
              </a:ext>
            </a:extLst>
          </p:cNvPr>
          <p:cNvGrpSpPr/>
          <p:nvPr/>
        </p:nvGrpSpPr>
        <p:grpSpPr>
          <a:xfrm>
            <a:off x="11370598" y="3179957"/>
            <a:ext cx="269113" cy="523047"/>
            <a:chOff x="10349602" y="5557654"/>
            <a:chExt cx="291641" cy="596539"/>
          </a:xfrm>
          <a:solidFill>
            <a:srgbClr val="7C7C7C"/>
          </a:solidFill>
        </p:grpSpPr>
        <p:sp>
          <p:nvSpPr>
            <p:cNvPr id="480" name="Freeform: Shape 479">
              <a:extLst>
                <a:ext uri="{FF2B5EF4-FFF2-40B4-BE49-F238E27FC236}">
                  <a16:creationId xmlns:a16="http://schemas.microsoft.com/office/drawing/2014/main" id="{7869D108-022B-49B4-86D7-A5B432042586}"/>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81" name="Freeform: Shape 480">
              <a:extLst>
                <a:ext uri="{FF2B5EF4-FFF2-40B4-BE49-F238E27FC236}">
                  <a16:creationId xmlns:a16="http://schemas.microsoft.com/office/drawing/2014/main" id="{1026A8FA-DDA0-43BA-9340-3DFCA877A8C9}"/>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53" name="Graphic 69" descr="Man">
            <a:extLst>
              <a:ext uri="{FF2B5EF4-FFF2-40B4-BE49-F238E27FC236}">
                <a16:creationId xmlns:a16="http://schemas.microsoft.com/office/drawing/2014/main" id="{8D3B06A4-5D25-4C70-A27E-598ECBC427E1}"/>
              </a:ext>
            </a:extLst>
          </p:cNvPr>
          <p:cNvGrpSpPr/>
          <p:nvPr/>
        </p:nvGrpSpPr>
        <p:grpSpPr>
          <a:xfrm>
            <a:off x="8732972" y="3179953"/>
            <a:ext cx="269113" cy="523047"/>
            <a:chOff x="7711976" y="5557650"/>
            <a:chExt cx="291641" cy="596539"/>
          </a:xfrm>
          <a:solidFill>
            <a:srgbClr val="330099"/>
          </a:solidFill>
        </p:grpSpPr>
        <p:sp>
          <p:nvSpPr>
            <p:cNvPr id="478" name="Freeform: Shape 477">
              <a:extLst>
                <a:ext uri="{FF2B5EF4-FFF2-40B4-BE49-F238E27FC236}">
                  <a16:creationId xmlns:a16="http://schemas.microsoft.com/office/drawing/2014/main" id="{054B7CCA-8223-496C-A24C-27BC3FB1E2A6}"/>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79" name="Freeform: Shape 478">
              <a:extLst>
                <a:ext uri="{FF2B5EF4-FFF2-40B4-BE49-F238E27FC236}">
                  <a16:creationId xmlns:a16="http://schemas.microsoft.com/office/drawing/2014/main" id="{81548798-11AD-4FFB-A89A-062815FD8CF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54" name="Graphic 71" descr="Man">
            <a:extLst>
              <a:ext uri="{FF2B5EF4-FFF2-40B4-BE49-F238E27FC236}">
                <a16:creationId xmlns:a16="http://schemas.microsoft.com/office/drawing/2014/main" id="{1692377D-556E-40F4-962F-F488C0771FEF}"/>
              </a:ext>
            </a:extLst>
          </p:cNvPr>
          <p:cNvGrpSpPr/>
          <p:nvPr/>
        </p:nvGrpSpPr>
        <p:grpSpPr>
          <a:xfrm>
            <a:off x="9079184" y="3179954"/>
            <a:ext cx="269113" cy="523047"/>
            <a:chOff x="8058188" y="5557651"/>
            <a:chExt cx="291641" cy="596539"/>
          </a:xfrm>
          <a:solidFill>
            <a:srgbClr val="330099"/>
          </a:solidFill>
        </p:grpSpPr>
        <p:sp>
          <p:nvSpPr>
            <p:cNvPr id="476" name="Freeform: Shape 475">
              <a:extLst>
                <a:ext uri="{FF2B5EF4-FFF2-40B4-BE49-F238E27FC236}">
                  <a16:creationId xmlns:a16="http://schemas.microsoft.com/office/drawing/2014/main" id="{87AA0DB4-DADB-4F04-A82B-90B02C431DF3}"/>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7" name="Freeform: Shape 476">
              <a:extLst>
                <a:ext uri="{FF2B5EF4-FFF2-40B4-BE49-F238E27FC236}">
                  <a16:creationId xmlns:a16="http://schemas.microsoft.com/office/drawing/2014/main" id="{51BAB251-E961-40AB-9737-A55D333064BB}"/>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5" name="Graphic 73" descr="Man">
            <a:extLst>
              <a:ext uri="{FF2B5EF4-FFF2-40B4-BE49-F238E27FC236}">
                <a16:creationId xmlns:a16="http://schemas.microsoft.com/office/drawing/2014/main" id="{3E7B6673-AB43-4C94-9B56-D81BB15CD2D2}"/>
              </a:ext>
            </a:extLst>
          </p:cNvPr>
          <p:cNvGrpSpPr/>
          <p:nvPr/>
        </p:nvGrpSpPr>
        <p:grpSpPr>
          <a:xfrm>
            <a:off x="9425396" y="3179954"/>
            <a:ext cx="269113" cy="523047"/>
            <a:chOff x="8404400" y="5557651"/>
            <a:chExt cx="291641" cy="596539"/>
          </a:xfrm>
          <a:solidFill>
            <a:srgbClr val="330099"/>
          </a:solidFill>
        </p:grpSpPr>
        <p:sp>
          <p:nvSpPr>
            <p:cNvPr id="474" name="Freeform: Shape 473">
              <a:extLst>
                <a:ext uri="{FF2B5EF4-FFF2-40B4-BE49-F238E27FC236}">
                  <a16:creationId xmlns:a16="http://schemas.microsoft.com/office/drawing/2014/main" id="{EAEFC55C-42D5-4B86-B888-5F959895B5B6}"/>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5" name="Freeform: Shape 474">
              <a:extLst>
                <a:ext uri="{FF2B5EF4-FFF2-40B4-BE49-F238E27FC236}">
                  <a16:creationId xmlns:a16="http://schemas.microsoft.com/office/drawing/2014/main" id="{469ABA56-ABBE-46DB-B74E-4D3ED615450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6" name="Graphic 75" descr="Man">
            <a:extLst>
              <a:ext uri="{FF2B5EF4-FFF2-40B4-BE49-F238E27FC236}">
                <a16:creationId xmlns:a16="http://schemas.microsoft.com/office/drawing/2014/main" id="{41AD124D-F850-4C41-913E-6B7A940A3CA8}"/>
              </a:ext>
            </a:extLst>
          </p:cNvPr>
          <p:cNvGrpSpPr/>
          <p:nvPr/>
        </p:nvGrpSpPr>
        <p:grpSpPr>
          <a:xfrm>
            <a:off x="9771608" y="3179955"/>
            <a:ext cx="269113" cy="523047"/>
            <a:chOff x="8750612" y="5557652"/>
            <a:chExt cx="291641" cy="596539"/>
          </a:xfrm>
          <a:solidFill>
            <a:srgbClr val="330099"/>
          </a:solidFill>
        </p:grpSpPr>
        <p:sp>
          <p:nvSpPr>
            <p:cNvPr id="472" name="Freeform: Shape 471">
              <a:extLst>
                <a:ext uri="{FF2B5EF4-FFF2-40B4-BE49-F238E27FC236}">
                  <a16:creationId xmlns:a16="http://schemas.microsoft.com/office/drawing/2014/main" id="{F2BE881F-B03A-4AEC-BF41-ABC528AF7B69}"/>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3" name="Freeform: Shape 472">
              <a:extLst>
                <a:ext uri="{FF2B5EF4-FFF2-40B4-BE49-F238E27FC236}">
                  <a16:creationId xmlns:a16="http://schemas.microsoft.com/office/drawing/2014/main" id="{BD59D1E6-1968-47C2-8764-F2A1DED470FD}"/>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9" name="Graphic 81" descr="Man">
            <a:extLst>
              <a:ext uri="{FF2B5EF4-FFF2-40B4-BE49-F238E27FC236}">
                <a16:creationId xmlns:a16="http://schemas.microsoft.com/office/drawing/2014/main" id="{CE09A8EA-DB2F-4894-9D6E-52ADB93AED08}"/>
              </a:ext>
            </a:extLst>
          </p:cNvPr>
          <p:cNvGrpSpPr/>
          <p:nvPr/>
        </p:nvGrpSpPr>
        <p:grpSpPr>
          <a:xfrm>
            <a:off x="10734288" y="3179956"/>
            <a:ext cx="269113" cy="523047"/>
            <a:chOff x="9713292" y="5557653"/>
            <a:chExt cx="291641" cy="596539"/>
          </a:xfrm>
          <a:solidFill>
            <a:schemeClr val="accent3">
              <a:lumMod val="75000"/>
            </a:schemeClr>
          </a:solidFill>
        </p:grpSpPr>
        <p:sp>
          <p:nvSpPr>
            <p:cNvPr id="466" name="Freeform: Shape 465">
              <a:extLst>
                <a:ext uri="{FF2B5EF4-FFF2-40B4-BE49-F238E27FC236}">
                  <a16:creationId xmlns:a16="http://schemas.microsoft.com/office/drawing/2014/main" id="{A5B6AFE6-470D-4DF0-B436-90F14802D83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67" name="Freeform: Shape 466">
              <a:extLst>
                <a:ext uri="{FF2B5EF4-FFF2-40B4-BE49-F238E27FC236}">
                  <a16:creationId xmlns:a16="http://schemas.microsoft.com/office/drawing/2014/main" id="{9D422688-C812-4956-8446-14176CDF96E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460" name="Graphic 83" descr="Man">
            <a:extLst>
              <a:ext uri="{FF2B5EF4-FFF2-40B4-BE49-F238E27FC236}">
                <a16:creationId xmlns:a16="http://schemas.microsoft.com/office/drawing/2014/main" id="{9D4819F0-F8CE-4ED4-AE03-EF16F1ADCB50}"/>
              </a:ext>
            </a:extLst>
          </p:cNvPr>
          <p:cNvGrpSpPr/>
          <p:nvPr/>
        </p:nvGrpSpPr>
        <p:grpSpPr>
          <a:xfrm>
            <a:off x="11052443" y="3179956"/>
            <a:ext cx="269113" cy="523047"/>
            <a:chOff x="10031447" y="5557653"/>
            <a:chExt cx="291641" cy="596539"/>
          </a:xfrm>
          <a:solidFill>
            <a:srgbClr val="7C7C7C"/>
          </a:solidFill>
        </p:grpSpPr>
        <p:sp>
          <p:nvSpPr>
            <p:cNvPr id="464" name="Freeform: Shape 463">
              <a:extLst>
                <a:ext uri="{FF2B5EF4-FFF2-40B4-BE49-F238E27FC236}">
                  <a16:creationId xmlns:a16="http://schemas.microsoft.com/office/drawing/2014/main" id="{0F08C5E5-B559-4EB7-A9CC-8D293D0D78DC}"/>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1C01B925-1D7D-414C-BFF7-3D1C8FBBF51A}"/>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61" name="Graphic 87" descr="Man">
            <a:extLst>
              <a:ext uri="{FF2B5EF4-FFF2-40B4-BE49-F238E27FC236}">
                <a16:creationId xmlns:a16="http://schemas.microsoft.com/office/drawing/2014/main" id="{E9F9E4E7-09FE-44DB-A1E8-FBFF3DDF6DCE}"/>
              </a:ext>
            </a:extLst>
          </p:cNvPr>
          <p:cNvGrpSpPr/>
          <p:nvPr/>
        </p:nvGrpSpPr>
        <p:grpSpPr>
          <a:xfrm>
            <a:off x="8386760" y="3179953"/>
            <a:ext cx="269113" cy="523047"/>
            <a:chOff x="7365764" y="5557650"/>
            <a:chExt cx="291641" cy="596539"/>
          </a:xfrm>
          <a:solidFill>
            <a:srgbClr val="330099"/>
          </a:solidFill>
        </p:grpSpPr>
        <p:sp>
          <p:nvSpPr>
            <p:cNvPr id="462" name="Freeform: Shape 461">
              <a:extLst>
                <a:ext uri="{FF2B5EF4-FFF2-40B4-BE49-F238E27FC236}">
                  <a16:creationId xmlns:a16="http://schemas.microsoft.com/office/drawing/2014/main" id="{0F62CF23-80A9-4EC8-84C9-5C26DDC871E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D5008880-C0BD-4466-9C68-328DD4DF1C52}"/>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12" name="TextBox 11">
            <a:extLst>
              <a:ext uri="{FF2B5EF4-FFF2-40B4-BE49-F238E27FC236}">
                <a16:creationId xmlns:a16="http://schemas.microsoft.com/office/drawing/2014/main" id="{12EFD3E9-C5C2-4E1F-AFDF-35EBCBBC1E61}"/>
              </a:ext>
            </a:extLst>
          </p:cNvPr>
          <p:cNvSpPr txBox="1"/>
          <p:nvPr/>
        </p:nvSpPr>
        <p:spPr>
          <a:xfrm>
            <a:off x="9353871" y="1883065"/>
            <a:ext cx="2685259" cy="830997"/>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68%</a:t>
            </a:r>
            <a:r>
              <a:rPr lang="en-GB" sz="2400" dirty="0">
                <a:latin typeface="Arial" panose="020B0604020202020204" pitchFamily="34" charset="0"/>
                <a:cs typeface="Arial" panose="020B0604020202020204" pitchFamily="34" charset="0"/>
              </a:rPr>
              <a:t> drink water a lot of the time</a:t>
            </a:r>
          </a:p>
        </p:txBody>
      </p:sp>
      <p:grpSp>
        <p:nvGrpSpPr>
          <p:cNvPr id="211" name="Graphic 75" descr="Man">
            <a:extLst>
              <a:ext uri="{FF2B5EF4-FFF2-40B4-BE49-F238E27FC236}">
                <a16:creationId xmlns:a16="http://schemas.microsoft.com/office/drawing/2014/main" id="{249C3DDE-C2D3-4DA8-A020-D4B271542A98}"/>
              </a:ext>
            </a:extLst>
          </p:cNvPr>
          <p:cNvGrpSpPr/>
          <p:nvPr/>
        </p:nvGrpSpPr>
        <p:grpSpPr>
          <a:xfrm>
            <a:off x="2272806" y="3174850"/>
            <a:ext cx="269113" cy="523047"/>
            <a:chOff x="8750612" y="5557652"/>
            <a:chExt cx="291641" cy="596539"/>
          </a:xfrm>
          <a:solidFill>
            <a:schemeClr val="accent3">
              <a:lumMod val="75000"/>
            </a:schemeClr>
          </a:solidFill>
        </p:grpSpPr>
        <p:sp>
          <p:nvSpPr>
            <p:cNvPr id="212" name="Freeform: Shape 211">
              <a:extLst>
                <a:ext uri="{FF2B5EF4-FFF2-40B4-BE49-F238E27FC236}">
                  <a16:creationId xmlns:a16="http://schemas.microsoft.com/office/drawing/2014/main" id="{9DD93791-213B-4EF6-941A-4A11E054A309}"/>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5FD76764-7408-4E1E-95A4-A17827E84CAA}"/>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81" name="Graphic 77" descr="Man">
            <a:extLst>
              <a:ext uri="{FF2B5EF4-FFF2-40B4-BE49-F238E27FC236}">
                <a16:creationId xmlns:a16="http://schemas.microsoft.com/office/drawing/2014/main" id="{1E462077-24FB-4DE8-A291-E6A3F4121FC0}"/>
              </a:ext>
            </a:extLst>
          </p:cNvPr>
          <p:cNvGrpSpPr/>
          <p:nvPr/>
        </p:nvGrpSpPr>
        <p:grpSpPr>
          <a:xfrm>
            <a:off x="874252" y="5562566"/>
            <a:ext cx="291645" cy="534386"/>
            <a:chOff x="9072877" y="5557653"/>
            <a:chExt cx="291641" cy="596527"/>
          </a:xfrm>
          <a:solidFill>
            <a:srgbClr val="330099"/>
          </a:solidFill>
        </p:grpSpPr>
        <p:sp>
          <p:nvSpPr>
            <p:cNvPr id="282" name="Freeform: Shape 281">
              <a:extLst>
                <a:ext uri="{FF2B5EF4-FFF2-40B4-BE49-F238E27FC236}">
                  <a16:creationId xmlns:a16="http://schemas.microsoft.com/office/drawing/2014/main" id="{5D000613-9542-40A4-B895-93792B6ED2DB}"/>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DAB2D4C4-C69D-4CA2-92F9-530684F6C9F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dirty="0"/>
            </a:p>
          </p:txBody>
        </p:sp>
      </p:grpSp>
      <p:grpSp>
        <p:nvGrpSpPr>
          <p:cNvPr id="284" name="Graphic 73" descr="Man">
            <a:extLst>
              <a:ext uri="{FF2B5EF4-FFF2-40B4-BE49-F238E27FC236}">
                <a16:creationId xmlns:a16="http://schemas.microsoft.com/office/drawing/2014/main" id="{0770DF17-D4D5-4FCE-BDD9-C859C30E94A9}"/>
              </a:ext>
            </a:extLst>
          </p:cNvPr>
          <p:cNvGrpSpPr/>
          <p:nvPr/>
        </p:nvGrpSpPr>
        <p:grpSpPr>
          <a:xfrm>
            <a:off x="4817229" y="5565013"/>
            <a:ext cx="269113" cy="523045"/>
            <a:chOff x="8404397" y="5557631"/>
            <a:chExt cx="291641" cy="596535"/>
          </a:xfrm>
          <a:solidFill>
            <a:srgbClr val="330099"/>
          </a:solidFill>
        </p:grpSpPr>
        <p:sp>
          <p:nvSpPr>
            <p:cNvPr id="285" name="Freeform: Shape 284">
              <a:extLst>
                <a:ext uri="{FF2B5EF4-FFF2-40B4-BE49-F238E27FC236}">
                  <a16:creationId xmlns:a16="http://schemas.microsoft.com/office/drawing/2014/main" id="{34CA47CC-FD8A-40EF-AB52-D08102D074A9}"/>
                </a:ext>
              </a:extLst>
            </p:cNvPr>
            <p:cNvSpPr/>
            <p:nvPr/>
          </p:nvSpPr>
          <p:spPr>
            <a:xfrm>
              <a:off x="8497192" y="555763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400A2F90-82BC-4028-86AF-05514661C17B}"/>
                </a:ext>
              </a:extLst>
            </p:cNvPr>
            <p:cNvSpPr/>
            <p:nvPr/>
          </p:nvSpPr>
          <p:spPr>
            <a:xfrm>
              <a:off x="8404397" y="5676936"/>
              <a:ext cx="291641" cy="477230"/>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87" name="Graphic 75" descr="Man">
            <a:extLst>
              <a:ext uri="{FF2B5EF4-FFF2-40B4-BE49-F238E27FC236}">
                <a16:creationId xmlns:a16="http://schemas.microsoft.com/office/drawing/2014/main" id="{54AAAB0B-E722-4B69-9A22-DD71E5A44348}"/>
              </a:ext>
            </a:extLst>
          </p:cNvPr>
          <p:cNvGrpSpPr/>
          <p:nvPr/>
        </p:nvGrpSpPr>
        <p:grpSpPr>
          <a:xfrm>
            <a:off x="5163444" y="5565018"/>
            <a:ext cx="269113" cy="523047"/>
            <a:chOff x="8750612" y="5557652"/>
            <a:chExt cx="291641" cy="596539"/>
          </a:xfrm>
          <a:solidFill>
            <a:srgbClr val="330099"/>
          </a:solidFill>
        </p:grpSpPr>
        <p:sp>
          <p:nvSpPr>
            <p:cNvPr id="288" name="Freeform: Shape 287">
              <a:extLst>
                <a:ext uri="{FF2B5EF4-FFF2-40B4-BE49-F238E27FC236}">
                  <a16:creationId xmlns:a16="http://schemas.microsoft.com/office/drawing/2014/main" id="{CE49C0BE-5098-4BC4-B756-BE91D841FA2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0C341E02-D0B4-47ED-A0D9-FD2FAA967D3F}"/>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sp>
        <p:nvSpPr>
          <p:cNvPr id="3" name="TextBox 2">
            <a:extLst>
              <a:ext uri="{FF2B5EF4-FFF2-40B4-BE49-F238E27FC236}">
                <a16:creationId xmlns:a16="http://schemas.microsoft.com/office/drawing/2014/main" id="{50917289-BDF6-4461-90C9-26942AF07131}"/>
              </a:ext>
            </a:extLst>
          </p:cNvPr>
          <p:cNvSpPr txBox="1"/>
          <p:nvPr/>
        </p:nvSpPr>
        <p:spPr>
          <a:xfrm>
            <a:off x="9681652" y="4259601"/>
            <a:ext cx="2417041" cy="830997"/>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33%</a:t>
            </a:r>
            <a:r>
              <a:rPr lang="en-GB" sz="2400" dirty="0">
                <a:latin typeface="Arial" panose="020B0604020202020204" pitchFamily="34" charset="0"/>
                <a:cs typeface="Arial" panose="020B0604020202020204" pitchFamily="34" charset="0"/>
              </a:rPr>
              <a:t> eat sweets a lot of the time</a:t>
            </a:r>
          </a:p>
        </p:txBody>
      </p:sp>
      <p:grpSp>
        <p:nvGrpSpPr>
          <p:cNvPr id="170" name="Graphic 85" descr="Man">
            <a:extLst>
              <a:ext uri="{FF2B5EF4-FFF2-40B4-BE49-F238E27FC236}">
                <a16:creationId xmlns:a16="http://schemas.microsoft.com/office/drawing/2014/main" id="{6621690A-CB5A-432C-84F6-023C4A298F90}"/>
              </a:ext>
            </a:extLst>
          </p:cNvPr>
          <p:cNvGrpSpPr/>
          <p:nvPr/>
        </p:nvGrpSpPr>
        <p:grpSpPr>
          <a:xfrm>
            <a:off x="11370598" y="5558340"/>
            <a:ext cx="269113" cy="523047"/>
            <a:chOff x="10349602" y="5557654"/>
            <a:chExt cx="291641" cy="596539"/>
          </a:xfrm>
          <a:solidFill>
            <a:srgbClr val="7C7C7C"/>
          </a:solidFill>
        </p:grpSpPr>
        <p:sp>
          <p:nvSpPr>
            <p:cNvPr id="171" name="Freeform: Shape 170">
              <a:extLst>
                <a:ext uri="{FF2B5EF4-FFF2-40B4-BE49-F238E27FC236}">
                  <a16:creationId xmlns:a16="http://schemas.microsoft.com/office/drawing/2014/main" id="{F7261FA8-9551-4BE1-8F57-9CC20172F8E6}"/>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6E35100E-9A4A-4B1F-87CF-98E1EE8EE3C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73" name="Graphic 69" descr="Man">
            <a:extLst>
              <a:ext uri="{FF2B5EF4-FFF2-40B4-BE49-F238E27FC236}">
                <a16:creationId xmlns:a16="http://schemas.microsoft.com/office/drawing/2014/main" id="{4B141177-9755-4CCA-B8FE-F7CC1B2A649F}"/>
              </a:ext>
            </a:extLst>
          </p:cNvPr>
          <p:cNvGrpSpPr/>
          <p:nvPr/>
        </p:nvGrpSpPr>
        <p:grpSpPr>
          <a:xfrm>
            <a:off x="8732972" y="5558336"/>
            <a:ext cx="269113" cy="523047"/>
            <a:chOff x="7711976" y="5557650"/>
            <a:chExt cx="291641" cy="596539"/>
          </a:xfrm>
          <a:solidFill>
            <a:srgbClr val="330099"/>
          </a:solidFill>
        </p:grpSpPr>
        <p:sp>
          <p:nvSpPr>
            <p:cNvPr id="174" name="Freeform: Shape 173">
              <a:extLst>
                <a:ext uri="{FF2B5EF4-FFF2-40B4-BE49-F238E27FC236}">
                  <a16:creationId xmlns:a16="http://schemas.microsoft.com/office/drawing/2014/main" id="{4537A560-F3F9-408F-BBD2-4439905E7220}"/>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EDC1EC4E-5314-4CE3-9358-926BC1CA4EDA}"/>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76" name="Graphic 71" descr="Man">
            <a:extLst>
              <a:ext uri="{FF2B5EF4-FFF2-40B4-BE49-F238E27FC236}">
                <a16:creationId xmlns:a16="http://schemas.microsoft.com/office/drawing/2014/main" id="{E1AF4627-8E5A-4C60-895B-0966EA54C476}"/>
              </a:ext>
            </a:extLst>
          </p:cNvPr>
          <p:cNvGrpSpPr/>
          <p:nvPr/>
        </p:nvGrpSpPr>
        <p:grpSpPr>
          <a:xfrm>
            <a:off x="9079184" y="5558337"/>
            <a:ext cx="269113" cy="523047"/>
            <a:chOff x="8058188" y="5557651"/>
            <a:chExt cx="291641" cy="596539"/>
          </a:xfrm>
          <a:solidFill>
            <a:srgbClr val="330099"/>
          </a:solidFill>
        </p:grpSpPr>
        <p:sp>
          <p:nvSpPr>
            <p:cNvPr id="177" name="Freeform: Shape 176">
              <a:extLst>
                <a:ext uri="{FF2B5EF4-FFF2-40B4-BE49-F238E27FC236}">
                  <a16:creationId xmlns:a16="http://schemas.microsoft.com/office/drawing/2014/main" id="{9887C8D7-CB21-4EB2-BB25-B690F6986519}"/>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DA3923C0-3060-4086-8D29-CAC52EF03B63}"/>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79" name="Graphic 73" descr="Man">
            <a:extLst>
              <a:ext uri="{FF2B5EF4-FFF2-40B4-BE49-F238E27FC236}">
                <a16:creationId xmlns:a16="http://schemas.microsoft.com/office/drawing/2014/main" id="{2CFEADDE-B44F-47EE-A15B-A7F6B19EABFA}"/>
              </a:ext>
            </a:extLst>
          </p:cNvPr>
          <p:cNvGrpSpPr/>
          <p:nvPr/>
        </p:nvGrpSpPr>
        <p:grpSpPr>
          <a:xfrm>
            <a:off x="9425396" y="5558337"/>
            <a:ext cx="269113" cy="523047"/>
            <a:chOff x="8404400" y="5557651"/>
            <a:chExt cx="291641" cy="596539"/>
          </a:xfrm>
          <a:solidFill>
            <a:schemeClr val="accent3">
              <a:lumMod val="75000"/>
            </a:schemeClr>
          </a:solidFill>
        </p:grpSpPr>
        <p:sp>
          <p:nvSpPr>
            <p:cNvPr id="180" name="Freeform: Shape 179">
              <a:extLst>
                <a:ext uri="{FF2B5EF4-FFF2-40B4-BE49-F238E27FC236}">
                  <a16:creationId xmlns:a16="http://schemas.microsoft.com/office/drawing/2014/main" id="{9EC9D920-645B-459F-882F-55A667C61238}"/>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42FE852B-72DB-4E1D-8C79-A4B3EFF0A7B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2" name="Graphic 75" descr="Man">
            <a:extLst>
              <a:ext uri="{FF2B5EF4-FFF2-40B4-BE49-F238E27FC236}">
                <a16:creationId xmlns:a16="http://schemas.microsoft.com/office/drawing/2014/main" id="{CC0BAA8D-8EC4-4E82-9495-CA7593FEC13F}"/>
              </a:ext>
            </a:extLst>
          </p:cNvPr>
          <p:cNvGrpSpPr/>
          <p:nvPr/>
        </p:nvGrpSpPr>
        <p:grpSpPr>
          <a:xfrm>
            <a:off x="9771608" y="5558338"/>
            <a:ext cx="269113" cy="523047"/>
            <a:chOff x="8750612" y="5557652"/>
            <a:chExt cx="291641" cy="596539"/>
          </a:xfrm>
          <a:solidFill>
            <a:schemeClr val="accent3">
              <a:lumMod val="75000"/>
            </a:schemeClr>
          </a:solidFill>
        </p:grpSpPr>
        <p:sp>
          <p:nvSpPr>
            <p:cNvPr id="183" name="Freeform: Shape 182">
              <a:extLst>
                <a:ext uri="{FF2B5EF4-FFF2-40B4-BE49-F238E27FC236}">
                  <a16:creationId xmlns:a16="http://schemas.microsoft.com/office/drawing/2014/main" id="{A024B638-EA9C-4E30-B5C2-DCC27E042D7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A2C3CE4D-F3C7-4161-98EB-65C60814E190}"/>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5" name="Graphic 81" descr="Man">
            <a:extLst>
              <a:ext uri="{FF2B5EF4-FFF2-40B4-BE49-F238E27FC236}">
                <a16:creationId xmlns:a16="http://schemas.microsoft.com/office/drawing/2014/main" id="{B9F4E7CC-7441-4815-9FE7-A58C91213C3D}"/>
              </a:ext>
            </a:extLst>
          </p:cNvPr>
          <p:cNvGrpSpPr/>
          <p:nvPr/>
        </p:nvGrpSpPr>
        <p:grpSpPr>
          <a:xfrm>
            <a:off x="10734288" y="5558339"/>
            <a:ext cx="269113" cy="523047"/>
            <a:chOff x="9713292" y="5557653"/>
            <a:chExt cx="291641" cy="596539"/>
          </a:xfrm>
          <a:solidFill>
            <a:schemeClr val="accent3">
              <a:lumMod val="75000"/>
            </a:schemeClr>
          </a:solidFill>
        </p:grpSpPr>
        <p:sp>
          <p:nvSpPr>
            <p:cNvPr id="186" name="Freeform: Shape 185">
              <a:extLst>
                <a:ext uri="{FF2B5EF4-FFF2-40B4-BE49-F238E27FC236}">
                  <a16:creationId xmlns:a16="http://schemas.microsoft.com/office/drawing/2014/main" id="{82330E3E-9D62-44A4-8A3E-8E326B465813}"/>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633A121A-2DDF-48A5-BA5E-8DEF9B8D58E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8" name="Graphic 83" descr="Man">
            <a:extLst>
              <a:ext uri="{FF2B5EF4-FFF2-40B4-BE49-F238E27FC236}">
                <a16:creationId xmlns:a16="http://schemas.microsoft.com/office/drawing/2014/main" id="{DFE6927F-7190-4DCD-8697-342E66D4FB76}"/>
              </a:ext>
            </a:extLst>
          </p:cNvPr>
          <p:cNvGrpSpPr/>
          <p:nvPr/>
        </p:nvGrpSpPr>
        <p:grpSpPr>
          <a:xfrm>
            <a:off x="11052443" y="5558339"/>
            <a:ext cx="269113" cy="523047"/>
            <a:chOff x="10031447" y="5557653"/>
            <a:chExt cx="291641" cy="596539"/>
          </a:xfrm>
          <a:solidFill>
            <a:srgbClr val="7C7C7C"/>
          </a:solidFill>
        </p:grpSpPr>
        <p:sp>
          <p:nvSpPr>
            <p:cNvPr id="189" name="Freeform: Shape 188">
              <a:extLst>
                <a:ext uri="{FF2B5EF4-FFF2-40B4-BE49-F238E27FC236}">
                  <a16:creationId xmlns:a16="http://schemas.microsoft.com/office/drawing/2014/main" id="{4FB6E40B-13B2-4DE5-B8F3-C1953BEDD95E}"/>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9C64AF60-4EE3-47B5-80F1-42B75CA8B73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1" name="Graphic 87" descr="Man">
            <a:extLst>
              <a:ext uri="{FF2B5EF4-FFF2-40B4-BE49-F238E27FC236}">
                <a16:creationId xmlns:a16="http://schemas.microsoft.com/office/drawing/2014/main" id="{CE887D67-050F-4CF4-A915-BBC0823FAEDB}"/>
              </a:ext>
            </a:extLst>
          </p:cNvPr>
          <p:cNvGrpSpPr/>
          <p:nvPr/>
        </p:nvGrpSpPr>
        <p:grpSpPr>
          <a:xfrm>
            <a:off x="8386760" y="5558336"/>
            <a:ext cx="269113" cy="523047"/>
            <a:chOff x="7365764" y="5557650"/>
            <a:chExt cx="291641" cy="596539"/>
          </a:xfrm>
          <a:solidFill>
            <a:srgbClr val="330099"/>
          </a:solidFill>
        </p:grpSpPr>
        <p:sp>
          <p:nvSpPr>
            <p:cNvPr id="192" name="Freeform: Shape 191">
              <a:extLst>
                <a:ext uri="{FF2B5EF4-FFF2-40B4-BE49-F238E27FC236}">
                  <a16:creationId xmlns:a16="http://schemas.microsoft.com/office/drawing/2014/main" id="{C4192E6F-F80A-4975-8483-7EE5214E420E}"/>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24C6468D-2917-4BF5-84C1-27D2E5CD5A22}"/>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4" name="Graphic 77" descr="Man">
            <a:extLst>
              <a:ext uri="{FF2B5EF4-FFF2-40B4-BE49-F238E27FC236}">
                <a16:creationId xmlns:a16="http://schemas.microsoft.com/office/drawing/2014/main" id="{A7E27F0C-FE20-4A7B-9FC0-FB653CBFFF9B}"/>
              </a:ext>
            </a:extLst>
          </p:cNvPr>
          <p:cNvGrpSpPr/>
          <p:nvPr/>
        </p:nvGrpSpPr>
        <p:grpSpPr>
          <a:xfrm>
            <a:off x="10102334" y="5558230"/>
            <a:ext cx="291645" cy="534386"/>
            <a:chOff x="9072877" y="5557653"/>
            <a:chExt cx="291641" cy="596527"/>
          </a:xfrm>
          <a:solidFill>
            <a:schemeClr val="accent3">
              <a:lumMod val="75000"/>
            </a:schemeClr>
          </a:solidFill>
        </p:grpSpPr>
        <p:sp>
          <p:nvSpPr>
            <p:cNvPr id="195" name="Freeform: Shape 194">
              <a:extLst>
                <a:ext uri="{FF2B5EF4-FFF2-40B4-BE49-F238E27FC236}">
                  <a16:creationId xmlns:a16="http://schemas.microsoft.com/office/drawing/2014/main" id="{D39400F5-0371-4119-A341-9579544B0E7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6FEFE9E5-64EB-4595-B271-6B55C540ACD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dirty="0"/>
            </a:p>
          </p:txBody>
        </p:sp>
      </p:grpSp>
      <p:grpSp>
        <p:nvGrpSpPr>
          <p:cNvPr id="197" name="Graphic 81" descr="Man">
            <a:extLst>
              <a:ext uri="{FF2B5EF4-FFF2-40B4-BE49-F238E27FC236}">
                <a16:creationId xmlns:a16="http://schemas.microsoft.com/office/drawing/2014/main" id="{E6167165-1AAF-4655-9B86-1E14F010D61F}"/>
              </a:ext>
            </a:extLst>
          </p:cNvPr>
          <p:cNvGrpSpPr/>
          <p:nvPr/>
        </p:nvGrpSpPr>
        <p:grpSpPr>
          <a:xfrm>
            <a:off x="10418610" y="5559770"/>
            <a:ext cx="269113" cy="523047"/>
            <a:chOff x="9713292" y="5557653"/>
            <a:chExt cx="291641" cy="596539"/>
          </a:xfrm>
          <a:solidFill>
            <a:schemeClr val="accent3">
              <a:lumMod val="75000"/>
            </a:schemeClr>
          </a:solidFill>
        </p:grpSpPr>
        <p:sp>
          <p:nvSpPr>
            <p:cNvPr id="198" name="Freeform: Shape 197">
              <a:extLst>
                <a:ext uri="{FF2B5EF4-FFF2-40B4-BE49-F238E27FC236}">
                  <a16:creationId xmlns:a16="http://schemas.microsoft.com/office/drawing/2014/main" id="{492008F0-BFEF-49B5-96CE-198CF24F13D2}"/>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C8AF65B1-4A23-464B-AD6F-1AA8034DB8B1}"/>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3" name="Graphic 73" descr="Man">
            <a:extLst>
              <a:ext uri="{FF2B5EF4-FFF2-40B4-BE49-F238E27FC236}">
                <a16:creationId xmlns:a16="http://schemas.microsoft.com/office/drawing/2014/main" id="{D21AF2D9-7E9F-4194-94C8-203ADA2696EB}"/>
              </a:ext>
            </a:extLst>
          </p:cNvPr>
          <p:cNvGrpSpPr/>
          <p:nvPr/>
        </p:nvGrpSpPr>
        <p:grpSpPr>
          <a:xfrm>
            <a:off x="10102332" y="3176782"/>
            <a:ext cx="247957" cy="523047"/>
            <a:chOff x="8404400" y="5557651"/>
            <a:chExt cx="291641" cy="596539"/>
          </a:xfrm>
          <a:solidFill>
            <a:srgbClr val="330099"/>
          </a:solidFill>
        </p:grpSpPr>
        <p:sp>
          <p:nvSpPr>
            <p:cNvPr id="204" name="Freeform: Shape 203">
              <a:extLst>
                <a:ext uri="{FF2B5EF4-FFF2-40B4-BE49-F238E27FC236}">
                  <a16:creationId xmlns:a16="http://schemas.microsoft.com/office/drawing/2014/main" id="{ED337FB1-7A55-48BF-BD26-DFC57464C95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79AE415C-A1DA-40AC-8F60-5BE499CD8717}"/>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6" name="Graphic 75" descr="Man">
            <a:extLst>
              <a:ext uri="{FF2B5EF4-FFF2-40B4-BE49-F238E27FC236}">
                <a16:creationId xmlns:a16="http://schemas.microsoft.com/office/drawing/2014/main" id="{74994425-7616-42F1-9707-5377488B38A9}"/>
              </a:ext>
            </a:extLst>
          </p:cNvPr>
          <p:cNvGrpSpPr/>
          <p:nvPr/>
        </p:nvGrpSpPr>
        <p:grpSpPr>
          <a:xfrm>
            <a:off x="10427388" y="3176783"/>
            <a:ext cx="269113" cy="523047"/>
            <a:chOff x="8750612" y="5557652"/>
            <a:chExt cx="291641" cy="596539"/>
          </a:xfrm>
          <a:solidFill>
            <a:srgbClr val="330099"/>
          </a:solidFill>
        </p:grpSpPr>
        <p:sp>
          <p:nvSpPr>
            <p:cNvPr id="207" name="Freeform: Shape 206">
              <a:extLst>
                <a:ext uri="{FF2B5EF4-FFF2-40B4-BE49-F238E27FC236}">
                  <a16:creationId xmlns:a16="http://schemas.microsoft.com/office/drawing/2014/main" id="{63D95FA1-8B04-432C-B04A-0B0A9E61A49D}"/>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28EE9673-3BA2-43FB-B0D7-C7419F68AA48}"/>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1" name="Graphic 77" descr="Man">
            <a:extLst>
              <a:ext uri="{FF2B5EF4-FFF2-40B4-BE49-F238E27FC236}">
                <a16:creationId xmlns:a16="http://schemas.microsoft.com/office/drawing/2014/main" id="{A9D8E3F4-9867-4970-8588-FBD0D36739AC}"/>
              </a:ext>
            </a:extLst>
          </p:cNvPr>
          <p:cNvGrpSpPr/>
          <p:nvPr/>
        </p:nvGrpSpPr>
        <p:grpSpPr>
          <a:xfrm>
            <a:off x="1227662" y="5562577"/>
            <a:ext cx="291645" cy="534386"/>
            <a:chOff x="9072877" y="5557653"/>
            <a:chExt cx="291641" cy="596527"/>
          </a:xfrm>
          <a:solidFill>
            <a:srgbClr val="330099"/>
          </a:solidFill>
        </p:grpSpPr>
        <p:sp>
          <p:nvSpPr>
            <p:cNvPr id="292" name="Freeform: Shape 291">
              <a:extLst>
                <a:ext uri="{FF2B5EF4-FFF2-40B4-BE49-F238E27FC236}">
                  <a16:creationId xmlns:a16="http://schemas.microsoft.com/office/drawing/2014/main" id="{5BBBAED3-573E-4615-92F1-B479124842C2}"/>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57E9622D-2032-45DA-8AB2-B538A7CA691D}"/>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dirty="0"/>
            </a:p>
          </p:txBody>
        </p:sp>
      </p:grpSp>
      <p:grpSp>
        <p:nvGrpSpPr>
          <p:cNvPr id="294" name="Graphic 77" descr="Man">
            <a:extLst>
              <a:ext uri="{FF2B5EF4-FFF2-40B4-BE49-F238E27FC236}">
                <a16:creationId xmlns:a16="http://schemas.microsoft.com/office/drawing/2014/main" id="{ABDAD104-1724-46F7-A799-4DFD1C5AD875}"/>
              </a:ext>
            </a:extLst>
          </p:cNvPr>
          <p:cNvGrpSpPr/>
          <p:nvPr/>
        </p:nvGrpSpPr>
        <p:grpSpPr>
          <a:xfrm>
            <a:off x="5502741" y="5565013"/>
            <a:ext cx="291645" cy="534386"/>
            <a:chOff x="9072877" y="5557653"/>
            <a:chExt cx="291641" cy="596527"/>
          </a:xfrm>
          <a:gradFill>
            <a:gsLst>
              <a:gs pos="50000">
                <a:srgbClr val="330099"/>
              </a:gs>
              <a:gs pos="50000">
                <a:schemeClr val="bg1">
                  <a:lumMod val="50000"/>
                </a:schemeClr>
              </a:gs>
            </a:gsLst>
            <a:lin ang="16200000" scaled="0"/>
          </a:gradFill>
        </p:grpSpPr>
        <p:sp>
          <p:nvSpPr>
            <p:cNvPr id="295" name="Freeform: Shape 294">
              <a:extLst>
                <a:ext uri="{FF2B5EF4-FFF2-40B4-BE49-F238E27FC236}">
                  <a16:creationId xmlns:a16="http://schemas.microsoft.com/office/drawing/2014/main" id="{F990C151-B28C-4B18-92FA-0E9D27E140A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B156C0D3-E49B-49EF-A8E6-6710A4C155D9}"/>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sp>
        <p:nvSpPr>
          <p:cNvPr id="5" name="TextBox 4">
            <a:extLst>
              <a:ext uri="{FF2B5EF4-FFF2-40B4-BE49-F238E27FC236}">
                <a16:creationId xmlns:a16="http://schemas.microsoft.com/office/drawing/2014/main" id="{A1B3B44B-828C-4E82-972F-214D69A176C4}"/>
              </a:ext>
            </a:extLst>
          </p:cNvPr>
          <p:cNvSpPr txBox="1"/>
          <p:nvPr/>
        </p:nvSpPr>
        <p:spPr>
          <a:xfrm>
            <a:off x="5718517" y="1661291"/>
            <a:ext cx="2353704"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37%</a:t>
            </a:r>
            <a:r>
              <a:rPr lang="en-GB" sz="2400" dirty="0">
                <a:latin typeface="Arial" panose="020B0604020202020204" pitchFamily="34" charset="0"/>
                <a:cs typeface="Arial" panose="020B0604020202020204" pitchFamily="34" charset="0"/>
              </a:rPr>
              <a:t> eat vegetables a lot of the time</a:t>
            </a:r>
          </a:p>
        </p:txBody>
      </p:sp>
      <p:pic>
        <p:nvPicPr>
          <p:cNvPr id="7" name="Picture 6" descr="Background pattern&#10;&#10;Description automatically generated">
            <a:extLst>
              <a:ext uri="{FF2B5EF4-FFF2-40B4-BE49-F238E27FC236}">
                <a16:creationId xmlns:a16="http://schemas.microsoft.com/office/drawing/2014/main" id="{9A8CCAE3-D5E2-4958-B032-CFCBED5F25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701" y="1817413"/>
            <a:ext cx="1106684" cy="1106684"/>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73B93C85-1571-4E6F-BB0C-6672C85710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5783" y="1557957"/>
            <a:ext cx="1406996" cy="1406996"/>
          </a:xfrm>
          <a:prstGeom prst="rect">
            <a:avLst/>
          </a:prstGeom>
        </p:spPr>
      </p:pic>
      <p:grpSp>
        <p:nvGrpSpPr>
          <p:cNvPr id="298" name="Graphic 85" descr="Man">
            <a:extLst>
              <a:ext uri="{FF2B5EF4-FFF2-40B4-BE49-F238E27FC236}">
                <a16:creationId xmlns:a16="http://schemas.microsoft.com/office/drawing/2014/main" id="{43DA934A-DF8B-4821-A15E-A860B0667A52}"/>
              </a:ext>
            </a:extLst>
          </p:cNvPr>
          <p:cNvGrpSpPr/>
          <p:nvPr/>
        </p:nvGrpSpPr>
        <p:grpSpPr>
          <a:xfrm>
            <a:off x="7488840" y="3174850"/>
            <a:ext cx="269113" cy="523047"/>
            <a:chOff x="10349602" y="5557654"/>
            <a:chExt cx="291641" cy="596539"/>
          </a:xfrm>
          <a:solidFill>
            <a:srgbClr val="7C7C7C"/>
          </a:solidFill>
        </p:grpSpPr>
        <p:sp>
          <p:nvSpPr>
            <p:cNvPr id="299" name="Freeform: Shape 298">
              <a:extLst>
                <a:ext uri="{FF2B5EF4-FFF2-40B4-BE49-F238E27FC236}">
                  <a16:creationId xmlns:a16="http://schemas.microsoft.com/office/drawing/2014/main" id="{562F0EB8-2099-4E9E-B0DB-A97B8EE77A84}"/>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B4383965-3D27-4CCD-8404-BA73FC4E3DF1}"/>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01" name="Graphic 69" descr="Man">
            <a:extLst>
              <a:ext uri="{FF2B5EF4-FFF2-40B4-BE49-F238E27FC236}">
                <a16:creationId xmlns:a16="http://schemas.microsoft.com/office/drawing/2014/main" id="{22C214DD-2395-401D-8FC5-C9DD1F7CFE87}"/>
              </a:ext>
            </a:extLst>
          </p:cNvPr>
          <p:cNvGrpSpPr/>
          <p:nvPr/>
        </p:nvGrpSpPr>
        <p:grpSpPr>
          <a:xfrm>
            <a:off x="4851214" y="3174846"/>
            <a:ext cx="269113" cy="523047"/>
            <a:chOff x="7711976" y="5557650"/>
            <a:chExt cx="291641" cy="596539"/>
          </a:xfrm>
          <a:solidFill>
            <a:srgbClr val="330099"/>
          </a:solidFill>
        </p:grpSpPr>
        <p:sp>
          <p:nvSpPr>
            <p:cNvPr id="302" name="Freeform: Shape 301">
              <a:extLst>
                <a:ext uri="{FF2B5EF4-FFF2-40B4-BE49-F238E27FC236}">
                  <a16:creationId xmlns:a16="http://schemas.microsoft.com/office/drawing/2014/main" id="{B3B37C08-7534-4D8A-81CB-6E7A684C8387}"/>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BB5BE37B-B913-4F4E-87E9-E605C32A02BF}"/>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04" name="Graphic 71" descr="Man">
            <a:extLst>
              <a:ext uri="{FF2B5EF4-FFF2-40B4-BE49-F238E27FC236}">
                <a16:creationId xmlns:a16="http://schemas.microsoft.com/office/drawing/2014/main" id="{E7881C6B-BE61-4F15-B102-00F6CA48FC26}"/>
              </a:ext>
            </a:extLst>
          </p:cNvPr>
          <p:cNvGrpSpPr/>
          <p:nvPr/>
        </p:nvGrpSpPr>
        <p:grpSpPr>
          <a:xfrm>
            <a:off x="5197426" y="3174847"/>
            <a:ext cx="269113" cy="523047"/>
            <a:chOff x="8058188" y="5557651"/>
            <a:chExt cx="291641" cy="596539"/>
          </a:xfrm>
          <a:solidFill>
            <a:srgbClr val="330099"/>
          </a:solidFill>
        </p:grpSpPr>
        <p:sp>
          <p:nvSpPr>
            <p:cNvPr id="305" name="Freeform: Shape 304">
              <a:extLst>
                <a:ext uri="{FF2B5EF4-FFF2-40B4-BE49-F238E27FC236}">
                  <a16:creationId xmlns:a16="http://schemas.microsoft.com/office/drawing/2014/main" id="{A1B84513-0952-476F-96D8-77A362458520}"/>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DE8FF02C-6749-49AC-BC7E-FCD6B7458058}"/>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07" name="Graphic 73" descr="Man">
            <a:extLst>
              <a:ext uri="{FF2B5EF4-FFF2-40B4-BE49-F238E27FC236}">
                <a16:creationId xmlns:a16="http://schemas.microsoft.com/office/drawing/2014/main" id="{A8FD7354-3A30-4269-92E3-4C66834C7168}"/>
              </a:ext>
            </a:extLst>
          </p:cNvPr>
          <p:cNvGrpSpPr/>
          <p:nvPr/>
        </p:nvGrpSpPr>
        <p:grpSpPr>
          <a:xfrm>
            <a:off x="5543638" y="3174847"/>
            <a:ext cx="269113" cy="523047"/>
            <a:chOff x="8404400" y="5557651"/>
            <a:chExt cx="291641" cy="596539"/>
          </a:xfrm>
          <a:solidFill>
            <a:srgbClr val="330099"/>
          </a:solidFill>
        </p:grpSpPr>
        <p:sp>
          <p:nvSpPr>
            <p:cNvPr id="308" name="Freeform: Shape 307">
              <a:extLst>
                <a:ext uri="{FF2B5EF4-FFF2-40B4-BE49-F238E27FC236}">
                  <a16:creationId xmlns:a16="http://schemas.microsoft.com/office/drawing/2014/main" id="{5D5728CA-8C2F-4B51-B45C-DCF5355F312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9C6BF1F0-EED9-4083-83E6-8C81230ECDC8}"/>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10" name="Graphic 75" descr="Man">
            <a:extLst>
              <a:ext uri="{FF2B5EF4-FFF2-40B4-BE49-F238E27FC236}">
                <a16:creationId xmlns:a16="http://schemas.microsoft.com/office/drawing/2014/main" id="{094EE4E9-3E37-40C9-8495-FE6FDFD6A735}"/>
              </a:ext>
            </a:extLst>
          </p:cNvPr>
          <p:cNvGrpSpPr/>
          <p:nvPr/>
        </p:nvGrpSpPr>
        <p:grpSpPr>
          <a:xfrm>
            <a:off x="5889850" y="3174848"/>
            <a:ext cx="269113" cy="523047"/>
            <a:chOff x="8750612" y="5557652"/>
            <a:chExt cx="291641" cy="596539"/>
          </a:xfrm>
          <a:solidFill>
            <a:schemeClr val="accent3">
              <a:lumMod val="75000"/>
            </a:schemeClr>
          </a:solidFill>
        </p:grpSpPr>
        <p:sp>
          <p:nvSpPr>
            <p:cNvPr id="312" name="Freeform: Shape 311">
              <a:extLst>
                <a:ext uri="{FF2B5EF4-FFF2-40B4-BE49-F238E27FC236}">
                  <a16:creationId xmlns:a16="http://schemas.microsoft.com/office/drawing/2014/main" id="{8F3265EE-1EA3-4215-AAA0-E024F966BCA9}"/>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A24EE54D-3119-4DA9-9500-6AAF81C5EF00}"/>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15" name="Graphic 79" descr="Man">
            <a:extLst>
              <a:ext uri="{FF2B5EF4-FFF2-40B4-BE49-F238E27FC236}">
                <a16:creationId xmlns:a16="http://schemas.microsoft.com/office/drawing/2014/main" id="{D63A4A47-43B1-4ECE-8044-784EE2CAB6BD}"/>
              </a:ext>
            </a:extLst>
          </p:cNvPr>
          <p:cNvGrpSpPr/>
          <p:nvPr/>
        </p:nvGrpSpPr>
        <p:grpSpPr>
          <a:xfrm>
            <a:off x="6532322" y="3174849"/>
            <a:ext cx="269113" cy="523047"/>
            <a:chOff x="9393084" y="5557653"/>
            <a:chExt cx="291641" cy="596539"/>
          </a:xfrm>
          <a:solidFill>
            <a:srgbClr val="7C7C7C"/>
          </a:solidFill>
        </p:grpSpPr>
        <p:sp>
          <p:nvSpPr>
            <p:cNvPr id="317" name="Freeform: Shape 316">
              <a:extLst>
                <a:ext uri="{FF2B5EF4-FFF2-40B4-BE49-F238E27FC236}">
                  <a16:creationId xmlns:a16="http://schemas.microsoft.com/office/drawing/2014/main" id="{B2475B0C-DE07-47AF-9C45-AFF18DAE4E8D}"/>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3DD3D3CD-0629-4B82-B448-D3C69E6279C5}"/>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chemeClr val="bg1">
                <a:lumMod val="50000"/>
              </a:schemeClr>
            </a:solidFill>
            <a:ln w="6549" cap="flat">
              <a:solidFill>
                <a:srgbClr val="7C7C7C"/>
              </a:solidFill>
              <a:prstDash val="solid"/>
              <a:miter/>
            </a:ln>
          </p:spPr>
          <p:txBody>
            <a:bodyPr rtlCol="0" anchor="ctr"/>
            <a:lstStyle/>
            <a:p>
              <a:endParaRPr lang="en-GB"/>
            </a:p>
          </p:txBody>
        </p:sp>
      </p:grpSp>
      <p:grpSp>
        <p:nvGrpSpPr>
          <p:cNvPr id="321" name="Graphic 81" descr="Man">
            <a:extLst>
              <a:ext uri="{FF2B5EF4-FFF2-40B4-BE49-F238E27FC236}">
                <a16:creationId xmlns:a16="http://schemas.microsoft.com/office/drawing/2014/main" id="{7903C19D-86CD-424A-A195-6C20B169934A}"/>
              </a:ext>
            </a:extLst>
          </p:cNvPr>
          <p:cNvGrpSpPr/>
          <p:nvPr/>
        </p:nvGrpSpPr>
        <p:grpSpPr>
          <a:xfrm>
            <a:off x="6852530" y="3174849"/>
            <a:ext cx="269113" cy="523047"/>
            <a:chOff x="9713292" y="5557653"/>
            <a:chExt cx="291641" cy="596539"/>
          </a:xfrm>
          <a:solidFill>
            <a:srgbClr val="7C7C7C"/>
          </a:solidFill>
        </p:grpSpPr>
        <p:sp>
          <p:nvSpPr>
            <p:cNvPr id="322" name="Freeform: Shape 321">
              <a:extLst>
                <a:ext uri="{FF2B5EF4-FFF2-40B4-BE49-F238E27FC236}">
                  <a16:creationId xmlns:a16="http://schemas.microsoft.com/office/drawing/2014/main" id="{789B05B5-D116-44D9-848A-8E1DFBC3561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FA9BF806-2AA3-45E2-AB9D-42115ADE7ED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4" name="Graphic 83" descr="Man">
            <a:extLst>
              <a:ext uri="{FF2B5EF4-FFF2-40B4-BE49-F238E27FC236}">
                <a16:creationId xmlns:a16="http://schemas.microsoft.com/office/drawing/2014/main" id="{29FDE8EA-8CE2-41B8-91F0-4D4397151E8A}"/>
              </a:ext>
            </a:extLst>
          </p:cNvPr>
          <p:cNvGrpSpPr/>
          <p:nvPr/>
        </p:nvGrpSpPr>
        <p:grpSpPr>
          <a:xfrm>
            <a:off x="7170685" y="3174849"/>
            <a:ext cx="269113" cy="523047"/>
            <a:chOff x="10031447" y="5557653"/>
            <a:chExt cx="291641" cy="596539"/>
          </a:xfrm>
          <a:solidFill>
            <a:srgbClr val="7C7C7C"/>
          </a:solidFill>
        </p:grpSpPr>
        <p:sp>
          <p:nvSpPr>
            <p:cNvPr id="325" name="Freeform: Shape 324">
              <a:extLst>
                <a:ext uri="{FF2B5EF4-FFF2-40B4-BE49-F238E27FC236}">
                  <a16:creationId xmlns:a16="http://schemas.microsoft.com/office/drawing/2014/main" id="{61FC697A-C134-4B7C-AC9E-C75B197C4A4C}"/>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94535565-F8DB-4B77-B28A-D20E48E6058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7" name="Graphic 87" descr="Man">
            <a:extLst>
              <a:ext uri="{FF2B5EF4-FFF2-40B4-BE49-F238E27FC236}">
                <a16:creationId xmlns:a16="http://schemas.microsoft.com/office/drawing/2014/main" id="{FC28F4E8-66FD-4244-9D52-7EB854E1DA69}"/>
              </a:ext>
            </a:extLst>
          </p:cNvPr>
          <p:cNvGrpSpPr/>
          <p:nvPr/>
        </p:nvGrpSpPr>
        <p:grpSpPr>
          <a:xfrm>
            <a:off x="4505002" y="3174846"/>
            <a:ext cx="269113" cy="523047"/>
            <a:chOff x="7365764" y="5557650"/>
            <a:chExt cx="291641" cy="596539"/>
          </a:xfrm>
          <a:solidFill>
            <a:srgbClr val="330099"/>
          </a:solidFill>
        </p:grpSpPr>
        <p:sp>
          <p:nvSpPr>
            <p:cNvPr id="328" name="Freeform: Shape 327">
              <a:extLst>
                <a:ext uri="{FF2B5EF4-FFF2-40B4-BE49-F238E27FC236}">
                  <a16:creationId xmlns:a16="http://schemas.microsoft.com/office/drawing/2014/main" id="{228A6B89-F99B-40FD-B797-ADBFFF934B95}"/>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B0D446B1-4EC1-4D8F-8842-D91F9C210508}"/>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30" name="Graphic 75" descr="Man">
            <a:extLst>
              <a:ext uri="{FF2B5EF4-FFF2-40B4-BE49-F238E27FC236}">
                <a16:creationId xmlns:a16="http://schemas.microsoft.com/office/drawing/2014/main" id="{67DE3092-566E-4B48-9EF8-BBBA250BFC25}"/>
              </a:ext>
            </a:extLst>
          </p:cNvPr>
          <p:cNvGrpSpPr/>
          <p:nvPr/>
        </p:nvGrpSpPr>
        <p:grpSpPr>
          <a:xfrm>
            <a:off x="6225519" y="3174846"/>
            <a:ext cx="269113" cy="523047"/>
            <a:chOff x="8750612" y="5557652"/>
            <a:chExt cx="291641" cy="596539"/>
          </a:xfrm>
          <a:solidFill>
            <a:schemeClr val="accent3">
              <a:lumMod val="75000"/>
            </a:schemeClr>
          </a:solidFill>
        </p:grpSpPr>
        <p:sp>
          <p:nvSpPr>
            <p:cNvPr id="331" name="Freeform: Shape 330">
              <a:extLst>
                <a:ext uri="{FF2B5EF4-FFF2-40B4-BE49-F238E27FC236}">
                  <a16:creationId xmlns:a16="http://schemas.microsoft.com/office/drawing/2014/main" id="{0265691C-AC8F-43AA-BBD7-D5E9273A14D3}"/>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1D94A04B-3C8B-438F-BC9D-3884669BA7F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58E2EA9D-B6D4-49A2-A0F6-F63F523D93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281" y="1610986"/>
            <a:ext cx="1406996" cy="1406996"/>
          </a:xfrm>
          <a:prstGeom prst="rect">
            <a:avLst/>
          </a:prstGeom>
        </p:spPr>
      </p:pic>
      <p:pic>
        <p:nvPicPr>
          <p:cNvPr id="15" name="Picture 14" descr="Icon&#10;&#10;Description automatically generated">
            <a:extLst>
              <a:ext uri="{FF2B5EF4-FFF2-40B4-BE49-F238E27FC236}">
                <a16:creationId xmlns:a16="http://schemas.microsoft.com/office/drawing/2014/main" id="{0480C6B5-CDB0-4A77-9531-D96265CFF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223526">
            <a:off x="4306794" y="3896889"/>
            <a:ext cx="1527251" cy="1527251"/>
          </a:xfrm>
          <a:prstGeom prst="rect">
            <a:avLst/>
          </a:prstGeom>
        </p:spPr>
      </p:pic>
      <p:pic>
        <p:nvPicPr>
          <p:cNvPr id="17" name="Picture 16" descr="Logo, icon&#10;&#10;Description automatically generated">
            <a:extLst>
              <a:ext uri="{FF2B5EF4-FFF2-40B4-BE49-F238E27FC236}">
                <a16:creationId xmlns:a16="http://schemas.microsoft.com/office/drawing/2014/main" id="{2261B39F-EC79-4D0B-B0A6-1A0532B25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26693">
            <a:off x="8396887" y="4092372"/>
            <a:ext cx="1165457" cy="1165457"/>
          </a:xfrm>
          <a:prstGeom prst="rect">
            <a:avLst/>
          </a:prstGeom>
        </p:spPr>
      </p:pic>
    </p:spTree>
    <p:extLst>
      <p:ext uri="{BB962C8B-B14F-4D97-AF65-F5344CB8AC3E}">
        <p14:creationId xmlns:p14="http://schemas.microsoft.com/office/powerpoint/2010/main" val="26548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6</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5" name="Straight Connector 14">
            <a:extLst>
              <a:ext uri="{FF2B5EF4-FFF2-40B4-BE49-F238E27FC236}">
                <a16:creationId xmlns:a16="http://schemas.microsoft.com/office/drawing/2014/main" id="{15BEADD6-B6EA-43A2-8E48-61C8931B1FE0}"/>
              </a:ext>
            </a:extLst>
          </p:cNvPr>
          <p:cNvCxnSpPr>
            <a:cxnSpLocks/>
          </p:cNvCxnSpPr>
          <p:nvPr/>
        </p:nvCxnSpPr>
        <p:spPr>
          <a:xfrm>
            <a:off x="4130211" y="1618144"/>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0CD1844-603B-401D-A1E5-5BA83FC566DA}"/>
              </a:ext>
            </a:extLst>
          </p:cNvPr>
          <p:cNvCxnSpPr>
            <a:cxnSpLocks/>
          </p:cNvCxnSpPr>
          <p:nvPr/>
        </p:nvCxnSpPr>
        <p:spPr>
          <a:xfrm flipV="1">
            <a:off x="4130211" y="3824851"/>
            <a:ext cx="7849456" cy="34453"/>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52" name="Graphic 85" descr="Man">
            <a:extLst>
              <a:ext uri="{FF2B5EF4-FFF2-40B4-BE49-F238E27FC236}">
                <a16:creationId xmlns:a16="http://schemas.microsoft.com/office/drawing/2014/main" id="{4E57C047-D8E8-4A45-91A5-270781555A40}"/>
              </a:ext>
            </a:extLst>
          </p:cNvPr>
          <p:cNvGrpSpPr/>
          <p:nvPr/>
        </p:nvGrpSpPr>
        <p:grpSpPr>
          <a:xfrm>
            <a:off x="3407542" y="3165592"/>
            <a:ext cx="269113" cy="523047"/>
            <a:chOff x="10349602" y="5557654"/>
            <a:chExt cx="291641" cy="596539"/>
          </a:xfrm>
          <a:solidFill>
            <a:srgbClr val="7C7C7C"/>
          </a:solidFill>
        </p:grpSpPr>
        <p:sp>
          <p:nvSpPr>
            <p:cNvPr id="53" name="Freeform: Shape 52">
              <a:extLst>
                <a:ext uri="{FF2B5EF4-FFF2-40B4-BE49-F238E27FC236}">
                  <a16:creationId xmlns:a16="http://schemas.microsoft.com/office/drawing/2014/main" id="{DAF0F674-0167-4FDE-9B8A-AC889097F2E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AE8D4C5-FFE4-466B-9487-7E41508B90FC}"/>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61" name="Graphic 73" descr="Man">
            <a:extLst>
              <a:ext uri="{FF2B5EF4-FFF2-40B4-BE49-F238E27FC236}">
                <a16:creationId xmlns:a16="http://schemas.microsoft.com/office/drawing/2014/main" id="{88C9387E-B7BB-42E6-9A00-4E60EB2D90EA}"/>
              </a:ext>
            </a:extLst>
          </p:cNvPr>
          <p:cNvGrpSpPr/>
          <p:nvPr/>
        </p:nvGrpSpPr>
        <p:grpSpPr>
          <a:xfrm>
            <a:off x="1462340" y="3165589"/>
            <a:ext cx="269113" cy="523047"/>
            <a:chOff x="8404400" y="5557651"/>
            <a:chExt cx="291641" cy="596539"/>
          </a:xfrm>
          <a:solidFill>
            <a:schemeClr val="accent3">
              <a:lumMod val="75000"/>
            </a:schemeClr>
          </a:solidFill>
        </p:grpSpPr>
        <p:sp>
          <p:nvSpPr>
            <p:cNvPr id="62" name="Freeform: Shape 61">
              <a:extLst>
                <a:ext uri="{FF2B5EF4-FFF2-40B4-BE49-F238E27FC236}">
                  <a16:creationId xmlns:a16="http://schemas.microsoft.com/office/drawing/2014/main" id="{56A17173-6C80-496D-BA1D-3A66D61D0E8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7DFAC730-C4BC-4133-ACAA-E115A59DDC96}"/>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64" name="Graphic 75" descr="Man">
            <a:extLst>
              <a:ext uri="{FF2B5EF4-FFF2-40B4-BE49-F238E27FC236}">
                <a16:creationId xmlns:a16="http://schemas.microsoft.com/office/drawing/2014/main" id="{B9F3465D-9D49-4DAC-8D13-81F76F44D95B}"/>
              </a:ext>
            </a:extLst>
          </p:cNvPr>
          <p:cNvGrpSpPr/>
          <p:nvPr/>
        </p:nvGrpSpPr>
        <p:grpSpPr>
          <a:xfrm>
            <a:off x="1808552" y="3165590"/>
            <a:ext cx="269113" cy="523047"/>
            <a:chOff x="8750612" y="5557652"/>
            <a:chExt cx="291641" cy="596539"/>
          </a:xfrm>
          <a:solidFill>
            <a:schemeClr val="accent3">
              <a:lumMod val="75000"/>
            </a:schemeClr>
          </a:solidFill>
        </p:grpSpPr>
        <p:sp>
          <p:nvSpPr>
            <p:cNvPr id="65" name="Freeform: Shape 64">
              <a:extLst>
                <a:ext uri="{FF2B5EF4-FFF2-40B4-BE49-F238E27FC236}">
                  <a16:creationId xmlns:a16="http://schemas.microsoft.com/office/drawing/2014/main" id="{DABB70E8-B076-4FE2-B3B8-F927D15D810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D31C6252-D017-4311-8BC2-9FE58A4BB2F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67" name="Graphic 77" descr="Man">
            <a:extLst>
              <a:ext uri="{FF2B5EF4-FFF2-40B4-BE49-F238E27FC236}">
                <a16:creationId xmlns:a16="http://schemas.microsoft.com/office/drawing/2014/main" id="{947EBC03-339D-462B-92A0-134E6A9342BC}"/>
              </a:ext>
            </a:extLst>
          </p:cNvPr>
          <p:cNvGrpSpPr/>
          <p:nvPr/>
        </p:nvGrpSpPr>
        <p:grpSpPr>
          <a:xfrm>
            <a:off x="2130815" y="3165591"/>
            <a:ext cx="269113" cy="523047"/>
            <a:chOff x="9072875" y="5557653"/>
            <a:chExt cx="291641" cy="596539"/>
          </a:xfrm>
          <a:solidFill>
            <a:schemeClr val="accent3">
              <a:lumMod val="75000"/>
            </a:schemeClr>
          </a:solidFill>
        </p:grpSpPr>
        <p:sp>
          <p:nvSpPr>
            <p:cNvPr id="68" name="Freeform: Shape 67">
              <a:extLst>
                <a:ext uri="{FF2B5EF4-FFF2-40B4-BE49-F238E27FC236}">
                  <a16:creationId xmlns:a16="http://schemas.microsoft.com/office/drawing/2014/main" id="{10E258F9-B2DB-4D51-9CD5-75EA90EA68C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DFEF1869-BCCF-4663-BD6A-63E3DAA3FB37}"/>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70" name="Graphic 79" descr="Man">
            <a:extLst>
              <a:ext uri="{FF2B5EF4-FFF2-40B4-BE49-F238E27FC236}">
                <a16:creationId xmlns:a16="http://schemas.microsoft.com/office/drawing/2014/main" id="{D7812846-CDBF-4D3F-9309-EE460503B2D2}"/>
              </a:ext>
            </a:extLst>
          </p:cNvPr>
          <p:cNvGrpSpPr/>
          <p:nvPr/>
        </p:nvGrpSpPr>
        <p:grpSpPr>
          <a:xfrm>
            <a:off x="2451024" y="3165591"/>
            <a:ext cx="269113" cy="523047"/>
            <a:chOff x="9393084" y="5557653"/>
            <a:chExt cx="291641" cy="596539"/>
          </a:xfrm>
          <a:solidFill>
            <a:srgbClr val="7C7C7C"/>
          </a:solidFill>
        </p:grpSpPr>
        <p:sp>
          <p:nvSpPr>
            <p:cNvPr id="71" name="Freeform: Shape 70">
              <a:extLst>
                <a:ext uri="{FF2B5EF4-FFF2-40B4-BE49-F238E27FC236}">
                  <a16:creationId xmlns:a16="http://schemas.microsoft.com/office/drawing/2014/main" id="{1DA8E016-26F3-44E8-9F14-CAB01321191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711B1305-F1AF-4FAE-87DD-EB909492687A}"/>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3" name="Graphic 81" descr="Man">
            <a:extLst>
              <a:ext uri="{FF2B5EF4-FFF2-40B4-BE49-F238E27FC236}">
                <a16:creationId xmlns:a16="http://schemas.microsoft.com/office/drawing/2014/main" id="{EFA3D615-E44D-43E3-87CD-5ACDA9C91F76}"/>
              </a:ext>
            </a:extLst>
          </p:cNvPr>
          <p:cNvGrpSpPr/>
          <p:nvPr/>
        </p:nvGrpSpPr>
        <p:grpSpPr>
          <a:xfrm>
            <a:off x="2771232" y="3165591"/>
            <a:ext cx="269113" cy="523047"/>
            <a:chOff x="9713292" y="5557653"/>
            <a:chExt cx="291641" cy="596539"/>
          </a:xfrm>
          <a:solidFill>
            <a:srgbClr val="7C7C7C"/>
          </a:solidFill>
        </p:grpSpPr>
        <p:sp>
          <p:nvSpPr>
            <p:cNvPr id="74" name="Freeform: Shape 73">
              <a:extLst>
                <a:ext uri="{FF2B5EF4-FFF2-40B4-BE49-F238E27FC236}">
                  <a16:creationId xmlns:a16="http://schemas.microsoft.com/office/drawing/2014/main" id="{C6BD0EAB-9240-4014-BEEC-72E1A6983E0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2CD25426-98F4-4C9D-9AE4-D1ED9C5054D3}"/>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6" name="Graphic 83" descr="Man">
            <a:extLst>
              <a:ext uri="{FF2B5EF4-FFF2-40B4-BE49-F238E27FC236}">
                <a16:creationId xmlns:a16="http://schemas.microsoft.com/office/drawing/2014/main" id="{D86AE8B1-B94F-42D4-9A16-B40FAF55544E}"/>
              </a:ext>
            </a:extLst>
          </p:cNvPr>
          <p:cNvGrpSpPr/>
          <p:nvPr/>
        </p:nvGrpSpPr>
        <p:grpSpPr>
          <a:xfrm>
            <a:off x="3089387" y="3165591"/>
            <a:ext cx="269113" cy="523047"/>
            <a:chOff x="10031447" y="5557653"/>
            <a:chExt cx="291641" cy="596539"/>
          </a:xfrm>
          <a:solidFill>
            <a:srgbClr val="7C7C7C"/>
          </a:solidFill>
        </p:grpSpPr>
        <p:sp>
          <p:nvSpPr>
            <p:cNvPr id="77" name="Freeform: Shape 76">
              <a:extLst>
                <a:ext uri="{FF2B5EF4-FFF2-40B4-BE49-F238E27FC236}">
                  <a16:creationId xmlns:a16="http://schemas.microsoft.com/office/drawing/2014/main" id="{E3DE59F6-5340-4993-97FA-CA13201941C3}"/>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E95A7E12-3A97-48DE-B434-6116F7F5B24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9" name="Graphic 87" descr="Man">
            <a:extLst>
              <a:ext uri="{FF2B5EF4-FFF2-40B4-BE49-F238E27FC236}">
                <a16:creationId xmlns:a16="http://schemas.microsoft.com/office/drawing/2014/main" id="{9D26210E-5B91-4535-A747-B0EB76401096}"/>
              </a:ext>
            </a:extLst>
          </p:cNvPr>
          <p:cNvGrpSpPr/>
          <p:nvPr/>
        </p:nvGrpSpPr>
        <p:grpSpPr>
          <a:xfrm>
            <a:off x="423704" y="3165588"/>
            <a:ext cx="269113" cy="523047"/>
            <a:chOff x="7365764" y="5557650"/>
            <a:chExt cx="291641" cy="596539"/>
          </a:xfrm>
          <a:solidFill>
            <a:srgbClr val="330099"/>
          </a:solidFill>
        </p:grpSpPr>
        <p:sp>
          <p:nvSpPr>
            <p:cNvPr id="80" name="Freeform: Shape 79">
              <a:extLst>
                <a:ext uri="{FF2B5EF4-FFF2-40B4-BE49-F238E27FC236}">
                  <a16:creationId xmlns:a16="http://schemas.microsoft.com/office/drawing/2014/main" id="{3D4F012D-C384-4E64-9A0E-6F275293EAE6}"/>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694E782D-C426-4DB0-A8B3-3575586794D3}"/>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12" name="Graphic 85" descr="Man">
            <a:extLst>
              <a:ext uri="{FF2B5EF4-FFF2-40B4-BE49-F238E27FC236}">
                <a16:creationId xmlns:a16="http://schemas.microsoft.com/office/drawing/2014/main" id="{D2EEB4D5-FBD0-4316-A578-1A15EC30A3A4}"/>
              </a:ext>
            </a:extLst>
          </p:cNvPr>
          <p:cNvGrpSpPr/>
          <p:nvPr/>
        </p:nvGrpSpPr>
        <p:grpSpPr>
          <a:xfrm>
            <a:off x="7406062" y="5569535"/>
            <a:ext cx="269113" cy="523047"/>
            <a:chOff x="10349602" y="5557654"/>
            <a:chExt cx="291641" cy="596539"/>
          </a:xfrm>
          <a:solidFill>
            <a:srgbClr val="7C7C7C"/>
          </a:solidFill>
        </p:grpSpPr>
        <p:sp>
          <p:nvSpPr>
            <p:cNvPr id="113" name="Freeform: Shape 112">
              <a:extLst>
                <a:ext uri="{FF2B5EF4-FFF2-40B4-BE49-F238E27FC236}">
                  <a16:creationId xmlns:a16="http://schemas.microsoft.com/office/drawing/2014/main" id="{F9097D3C-834F-447A-8E3B-D97A1EDD8BE2}"/>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D381D435-2B7D-450D-805E-8D6F6F93B28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15" name="Graphic 69" descr="Man">
            <a:extLst>
              <a:ext uri="{FF2B5EF4-FFF2-40B4-BE49-F238E27FC236}">
                <a16:creationId xmlns:a16="http://schemas.microsoft.com/office/drawing/2014/main" id="{778B1EA2-91EA-45FB-955E-7BA6FE36B8B6}"/>
              </a:ext>
            </a:extLst>
          </p:cNvPr>
          <p:cNvGrpSpPr/>
          <p:nvPr/>
        </p:nvGrpSpPr>
        <p:grpSpPr>
          <a:xfrm>
            <a:off x="4768436" y="5569531"/>
            <a:ext cx="269113" cy="523047"/>
            <a:chOff x="7711976" y="5557650"/>
            <a:chExt cx="291641" cy="596539"/>
          </a:xfrm>
          <a:solidFill>
            <a:srgbClr val="330099"/>
          </a:solidFill>
        </p:grpSpPr>
        <p:sp>
          <p:nvSpPr>
            <p:cNvPr id="116" name="Freeform: Shape 115">
              <a:extLst>
                <a:ext uri="{FF2B5EF4-FFF2-40B4-BE49-F238E27FC236}">
                  <a16:creationId xmlns:a16="http://schemas.microsoft.com/office/drawing/2014/main" id="{024CA62A-E524-421B-8F05-3305C8B59A03}"/>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F08A38EE-5266-44C0-B873-E860DBB769C0}"/>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18" name="Graphic 71" descr="Man">
            <a:extLst>
              <a:ext uri="{FF2B5EF4-FFF2-40B4-BE49-F238E27FC236}">
                <a16:creationId xmlns:a16="http://schemas.microsoft.com/office/drawing/2014/main" id="{1F8C4776-D82C-4886-8E88-46A1A761FBD6}"/>
              </a:ext>
            </a:extLst>
          </p:cNvPr>
          <p:cNvGrpSpPr/>
          <p:nvPr/>
        </p:nvGrpSpPr>
        <p:grpSpPr>
          <a:xfrm>
            <a:off x="5114648" y="5569532"/>
            <a:ext cx="269113" cy="523047"/>
            <a:chOff x="8058188" y="5557651"/>
            <a:chExt cx="291641" cy="596539"/>
          </a:xfrm>
          <a:solidFill>
            <a:srgbClr val="330099"/>
          </a:solidFill>
        </p:grpSpPr>
        <p:sp>
          <p:nvSpPr>
            <p:cNvPr id="119" name="Freeform: Shape 118">
              <a:extLst>
                <a:ext uri="{FF2B5EF4-FFF2-40B4-BE49-F238E27FC236}">
                  <a16:creationId xmlns:a16="http://schemas.microsoft.com/office/drawing/2014/main" id="{2083868A-25CB-48A9-A2F2-8769427E38AF}"/>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D878348A-BBD0-451D-AC4E-EB0CA29FE8BC}"/>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27" name="Graphic 77" descr="Man">
            <a:extLst>
              <a:ext uri="{FF2B5EF4-FFF2-40B4-BE49-F238E27FC236}">
                <a16:creationId xmlns:a16="http://schemas.microsoft.com/office/drawing/2014/main" id="{2DCFAAB3-531D-411E-9966-652AB89F6380}"/>
              </a:ext>
            </a:extLst>
          </p:cNvPr>
          <p:cNvGrpSpPr/>
          <p:nvPr/>
        </p:nvGrpSpPr>
        <p:grpSpPr>
          <a:xfrm>
            <a:off x="6129335" y="5569534"/>
            <a:ext cx="269113" cy="523047"/>
            <a:chOff x="9072875" y="5557653"/>
            <a:chExt cx="291641" cy="596539"/>
          </a:xfrm>
          <a:solidFill>
            <a:schemeClr val="accent3">
              <a:lumMod val="75000"/>
            </a:schemeClr>
          </a:solidFill>
        </p:grpSpPr>
        <p:sp>
          <p:nvSpPr>
            <p:cNvPr id="128" name="Freeform: Shape 127">
              <a:extLst>
                <a:ext uri="{FF2B5EF4-FFF2-40B4-BE49-F238E27FC236}">
                  <a16:creationId xmlns:a16="http://schemas.microsoft.com/office/drawing/2014/main" id="{EA8F6187-0782-45A6-B279-D365C790A7C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211D0D06-7092-41D8-A7F1-B743C83952F9}"/>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30" name="Graphic 79" descr="Man">
            <a:extLst>
              <a:ext uri="{FF2B5EF4-FFF2-40B4-BE49-F238E27FC236}">
                <a16:creationId xmlns:a16="http://schemas.microsoft.com/office/drawing/2014/main" id="{9F94ACDC-74DD-4A83-A4D9-28A8BF1B294F}"/>
              </a:ext>
            </a:extLst>
          </p:cNvPr>
          <p:cNvGrpSpPr/>
          <p:nvPr/>
        </p:nvGrpSpPr>
        <p:grpSpPr>
          <a:xfrm>
            <a:off x="6449544" y="5569534"/>
            <a:ext cx="269113" cy="523047"/>
            <a:chOff x="9393084" y="5557653"/>
            <a:chExt cx="291641" cy="596539"/>
          </a:xfrm>
          <a:solidFill>
            <a:srgbClr val="7C7C7C"/>
          </a:solidFill>
        </p:grpSpPr>
        <p:sp>
          <p:nvSpPr>
            <p:cNvPr id="131" name="Freeform: Shape 130">
              <a:extLst>
                <a:ext uri="{FF2B5EF4-FFF2-40B4-BE49-F238E27FC236}">
                  <a16:creationId xmlns:a16="http://schemas.microsoft.com/office/drawing/2014/main" id="{24990592-65EE-49E7-8518-A0A833F5575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B7297575-1EFC-46CB-A923-FB3B43C2BC85}"/>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3" name="Graphic 81" descr="Man">
            <a:extLst>
              <a:ext uri="{FF2B5EF4-FFF2-40B4-BE49-F238E27FC236}">
                <a16:creationId xmlns:a16="http://schemas.microsoft.com/office/drawing/2014/main" id="{02197DA7-E9E8-46BD-988F-889860E51C13}"/>
              </a:ext>
            </a:extLst>
          </p:cNvPr>
          <p:cNvGrpSpPr/>
          <p:nvPr/>
        </p:nvGrpSpPr>
        <p:grpSpPr>
          <a:xfrm>
            <a:off x="6769752" y="5569534"/>
            <a:ext cx="269113" cy="523047"/>
            <a:chOff x="9713292" y="5557653"/>
            <a:chExt cx="291641" cy="596539"/>
          </a:xfrm>
          <a:solidFill>
            <a:srgbClr val="7C7C7C"/>
          </a:solidFill>
        </p:grpSpPr>
        <p:sp>
          <p:nvSpPr>
            <p:cNvPr id="134" name="Freeform: Shape 133">
              <a:extLst>
                <a:ext uri="{FF2B5EF4-FFF2-40B4-BE49-F238E27FC236}">
                  <a16:creationId xmlns:a16="http://schemas.microsoft.com/office/drawing/2014/main" id="{51B704E0-7AB5-437B-A07F-4AFF5DA8A7E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2F6C907F-8F1E-457A-9F4D-DAB5714F2BB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6" name="Graphic 83" descr="Man">
            <a:extLst>
              <a:ext uri="{FF2B5EF4-FFF2-40B4-BE49-F238E27FC236}">
                <a16:creationId xmlns:a16="http://schemas.microsoft.com/office/drawing/2014/main" id="{EF1E4ACC-85F6-4B5B-A08B-A4F1B2B5CB81}"/>
              </a:ext>
            </a:extLst>
          </p:cNvPr>
          <p:cNvGrpSpPr/>
          <p:nvPr/>
        </p:nvGrpSpPr>
        <p:grpSpPr>
          <a:xfrm>
            <a:off x="7087907" y="5569534"/>
            <a:ext cx="269113" cy="523047"/>
            <a:chOff x="10031447" y="5557653"/>
            <a:chExt cx="291641" cy="596539"/>
          </a:xfrm>
          <a:solidFill>
            <a:srgbClr val="7C7C7C"/>
          </a:solidFill>
        </p:grpSpPr>
        <p:sp>
          <p:nvSpPr>
            <p:cNvPr id="137" name="Freeform: Shape 136">
              <a:extLst>
                <a:ext uri="{FF2B5EF4-FFF2-40B4-BE49-F238E27FC236}">
                  <a16:creationId xmlns:a16="http://schemas.microsoft.com/office/drawing/2014/main" id="{09DC377C-6825-4464-9566-0C71BDC2D249}"/>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E82B1257-87F8-4B4A-A3A4-3619B03B6B23}"/>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9" name="Graphic 87" descr="Man">
            <a:extLst>
              <a:ext uri="{FF2B5EF4-FFF2-40B4-BE49-F238E27FC236}">
                <a16:creationId xmlns:a16="http://schemas.microsoft.com/office/drawing/2014/main" id="{FA2BA4E8-1B5B-4214-917F-C46D1250E385}"/>
              </a:ext>
            </a:extLst>
          </p:cNvPr>
          <p:cNvGrpSpPr/>
          <p:nvPr/>
        </p:nvGrpSpPr>
        <p:grpSpPr>
          <a:xfrm>
            <a:off x="4422224" y="5569531"/>
            <a:ext cx="269113" cy="523047"/>
            <a:chOff x="7365764" y="5557650"/>
            <a:chExt cx="291641" cy="596539"/>
          </a:xfrm>
          <a:solidFill>
            <a:srgbClr val="330099"/>
          </a:solidFill>
        </p:grpSpPr>
        <p:sp>
          <p:nvSpPr>
            <p:cNvPr id="140" name="Freeform: Shape 139">
              <a:extLst>
                <a:ext uri="{FF2B5EF4-FFF2-40B4-BE49-F238E27FC236}">
                  <a16:creationId xmlns:a16="http://schemas.microsoft.com/office/drawing/2014/main" id="{8D99C57F-6993-442D-B1BF-4587CBCBDC98}"/>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E4E0938E-523A-4750-8A32-28CDBD7779F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174" name="TextBox 173">
            <a:extLst>
              <a:ext uri="{FF2B5EF4-FFF2-40B4-BE49-F238E27FC236}">
                <a16:creationId xmlns:a16="http://schemas.microsoft.com/office/drawing/2014/main" id="{CF19401B-1B75-4C85-9F58-4DCDF1EBDEEF}"/>
              </a:ext>
            </a:extLst>
          </p:cNvPr>
          <p:cNvSpPr txBox="1"/>
          <p:nvPr/>
        </p:nvSpPr>
        <p:spPr>
          <a:xfrm>
            <a:off x="0" y="2648327"/>
            <a:ext cx="4130209" cy="400110"/>
          </a:xfrm>
          <a:prstGeom prst="rect">
            <a:avLst/>
          </a:prstGeom>
          <a:noFill/>
        </p:spPr>
        <p:txBody>
          <a:bodyPr wrap="square" rtlCol="0">
            <a:spAutoFit/>
          </a:bodyPr>
          <a:lstStyle/>
          <a:p>
            <a:pPr algn="ctr"/>
            <a:r>
              <a:rPr lang="en-GB" sz="2000" b="1" dirty="0">
                <a:solidFill>
                  <a:srgbClr val="330099"/>
                </a:solidFill>
                <a:latin typeface="Arial" panose="020B0604020202020204" pitchFamily="34" charset="0"/>
                <a:cs typeface="Arial" panose="020B0604020202020204" pitchFamily="34" charset="0"/>
              </a:rPr>
              <a:t>13%</a:t>
            </a:r>
            <a:r>
              <a:rPr lang="en-GB" sz="2000" dirty="0">
                <a:latin typeface="Arial" panose="020B0604020202020204" pitchFamily="34" charset="0"/>
                <a:cs typeface="Arial" panose="020B0604020202020204" pitchFamily="34" charset="0"/>
              </a:rPr>
              <a:t> never play outside at home</a:t>
            </a:r>
          </a:p>
        </p:txBody>
      </p:sp>
      <p:sp>
        <p:nvSpPr>
          <p:cNvPr id="175" name="TextBox 174">
            <a:extLst>
              <a:ext uri="{FF2B5EF4-FFF2-40B4-BE49-F238E27FC236}">
                <a16:creationId xmlns:a16="http://schemas.microsoft.com/office/drawing/2014/main" id="{0674DAB7-8447-4573-A0DE-DFEA08F83C33}"/>
              </a:ext>
            </a:extLst>
          </p:cNvPr>
          <p:cNvSpPr txBox="1"/>
          <p:nvPr/>
        </p:nvSpPr>
        <p:spPr>
          <a:xfrm>
            <a:off x="4485762" y="4879893"/>
            <a:ext cx="3379347" cy="70788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50%</a:t>
            </a:r>
            <a:r>
              <a:rPr lang="en-GB" sz="2000" dirty="0">
                <a:latin typeface="Arial" panose="020B0604020202020204" pitchFamily="34" charset="0"/>
                <a:cs typeface="Arial" panose="020B0604020202020204" pitchFamily="34" charset="0"/>
              </a:rPr>
              <a:t> usually get to school by car</a:t>
            </a:r>
          </a:p>
        </p:txBody>
      </p:sp>
      <p:cxnSp>
        <p:nvCxnSpPr>
          <p:cNvPr id="192" name="Straight Connector 191">
            <a:extLst>
              <a:ext uri="{FF2B5EF4-FFF2-40B4-BE49-F238E27FC236}">
                <a16:creationId xmlns:a16="http://schemas.microsoft.com/office/drawing/2014/main" id="{EDA58B6F-F5F6-4567-9F8C-3B7798DFC19A}"/>
              </a:ext>
            </a:extLst>
          </p:cNvPr>
          <p:cNvCxnSpPr>
            <a:cxnSpLocks/>
          </p:cNvCxnSpPr>
          <p:nvPr/>
        </p:nvCxnSpPr>
        <p:spPr>
          <a:xfrm>
            <a:off x="7939569" y="1632687"/>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93" name="Graphic 85" descr="Man">
            <a:extLst>
              <a:ext uri="{FF2B5EF4-FFF2-40B4-BE49-F238E27FC236}">
                <a16:creationId xmlns:a16="http://schemas.microsoft.com/office/drawing/2014/main" id="{5E9E6E11-D99E-4FEF-8D41-5886A53ECDF1}"/>
              </a:ext>
            </a:extLst>
          </p:cNvPr>
          <p:cNvGrpSpPr/>
          <p:nvPr/>
        </p:nvGrpSpPr>
        <p:grpSpPr>
          <a:xfrm>
            <a:off x="7411224" y="3169447"/>
            <a:ext cx="269113" cy="523047"/>
            <a:chOff x="10349602" y="5557654"/>
            <a:chExt cx="291641" cy="596539"/>
          </a:xfrm>
          <a:solidFill>
            <a:srgbClr val="7C7C7C"/>
          </a:solidFill>
        </p:grpSpPr>
        <p:sp>
          <p:nvSpPr>
            <p:cNvPr id="194" name="Freeform: Shape 193">
              <a:extLst>
                <a:ext uri="{FF2B5EF4-FFF2-40B4-BE49-F238E27FC236}">
                  <a16:creationId xmlns:a16="http://schemas.microsoft.com/office/drawing/2014/main" id="{BEBED489-EFF6-4651-90A4-BB90550FFD7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1D93A5AC-55F6-46C7-A3E2-577D8E237EC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6" name="Graphic 69" descr="Man">
            <a:extLst>
              <a:ext uri="{FF2B5EF4-FFF2-40B4-BE49-F238E27FC236}">
                <a16:creationId xmlns:a16="http://schemas.microsoft.com/office/drawing/2014/main" id="{096F4F26-508E-44B3-8810-8F922B0163DB}"/>
              </a:ext>
            </a:extLst>
          </p:cNvPr>
          <p:cNvGrpSpPr/>
          <p:nvPr/>
        </p:nvGrpSpPr>
        <p:grpSpPr>
          <a:xfrm>
            <a:off x="4773598" y="3169443"/>
            <a:ext cx="269113" cy="523047"/>
            <a:chOff x="7711976" y="5557650"/>
            <a:chExt cx="291641" cy="596539"/>
          </a:xfrm>
          <a:solidFill>
            <a:srgbClr val="330099"/>
          </a:solidFill>
        </p:grpSpPr>
        <p:sp>
          <p:nvSpPr>
            <p:cNvPr id="197" name="Freeform: Shape 196">
              <a:extLst>
                <a:ext uri="{FF2B5EF4-FFF2-40B4-BE49-F238E27FC236}">
                  <a16:creationId xmlns:a16="http://schemas.microsoft.com/office/drawing/2014/main" id="{A167FFB4-D017-470B-9F56-569305CD232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B3A9A0EF-3837-4DA5-93DB-5D926FB58DDE}"/>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9" name="Graphic 71" descr="Man">
            <a:extLst>
              <a:ext uri="{FF2B5EF4-FFF2-40B4-BE49-F238E27FC236}">
                <a16:creationId xmlns:a16="http://schemas.microsoft.com/office/drawing/2014/main" id="{7B018C0B-84D6-4DF4-AEF9-8B6DA66B796C}"/>
              </a:ext>
            </a:extLst>
          </p:cNvPr>
          <p:cNvGrpSpPr/>
          <p:nvPr/>
        </p:nvGrpSpPr>
        <p:grpSpPr>
          <a:xfrm>
            <a:off x="5119810" y="3169444"/>
            <a:ext cx="269113" cy="523047"/>
            <a:chOff x="8058188" y="5557651"/>
            <a:chExt cx="291641" cy="596539"/>
          </a:xfrm>
          <a:solidFill>
            <a:srgbClr val="330099"/>
          </a:solidFill>
        </p:grpSpPr>
        <p:sp>
          <p:nvSpPr>
            <p:cNvPr id="200" name="Freeform: Shape 199">
              <a:extLst>
                <a:ext uri="{FF2B5EF4-FFF2-40B4-BE49-F238E27FC236}">
                  <a16:creationId xmlns:a16="http://schemas.microsoft.com/office/drawing/2014/main" id="{08125918-7530-461B-8006-C2431CEE2894}"/>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DAC5013D-52DD-4A9B-BEF6-1F5FCD873267}"/>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2" name="Graphic 73" descr="Man">
            <a:extLst>
              <a:ext uri="{FF2B5EF4-FFF2-40B4-BE49-F238E27FC236}">
                <a16:creationId xmlns:a16="http://schemas.microsoft.com/office/drawing/2014/main" id="{EFD6EC32-0685-4F52-B90C-8AA4DAEB28E1}"/>
              </a:ext>
            </a:extLst>
          </p:cNvPr>
          <p:cNvGrpSpPr/>
          <p:nvPr/>
        </p:nvGrpSpPr>
        <p:grpSpPr>
          <a:xfrm>
            <a:off x="5466022" y="3169444"/>
            <a:ext cx="269113" cy="523047"/>
            <a:chOff x="8404400" y="5557651"/>
            <a:chExt cx="291641" cy="596539"/>
          </a:xfrm>
          <a:solidFill>
            <a:srgbClr val="330099"/>
          </a:solidFill>
        </p:grpSpPr>
        <p:sp>
          <p:nvSpPr>
            <p:cNvPr id="203" name="Freeform: Shape 202">
              <a:extLst>
                <a:ext uri="{FF2B5EF4-FFF2-40B4-BE49-F238E27FC236}">
                  <a16:creationId xmlns:a16="http://schemas.microsoft.com/office/drawing/2014/main" id="{0AA78C8B-1B50-411E-AB2B-28C1FEAF758B}"/>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14AA2BBF-874F-4AE9-A5A2-9B1786F1B934}"/>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8" name="Graphic 77" descr="Man">
            <a:extLst>
              <a:ext uri="{FF2B5EF4-FFF2-40B4-BE49-F238E27FC236}">
                <a16:creationId xmlns:a16="http://schemas.microsoft.com/office/drawing/2014/main" id="{13286ADC-BB9C-4E12-AD5A-38BCDF8682FE}"/>
              </a:ext>
            </a:extLst>
          </p:cNvPr>
          <p:cNvGrpSpPr/>
          <p:nvPr/>
        </p:nvGrpSpPr>
        <p:grpSpPr>
          <a:xfrm>
            <a:off x="6134497" y="3169446"/>
            <a:ext cx="269113" cy="523047"/>
            <a:chOff x="9072875" y="5557653"/>
            <a:chExt cx="291641" cy="596539"/>
          </a:xfrm>
          <a:solidFill>
            <a:schemeClr val="accent3">
              <a:lumMod val="75000"/>
            </a:schemeClr>
          </a:solidFill>
        </p:grpSpPr>
        <p:sp>
          <p:nvSpPr>
            <p:cNvPr id="209" name="Freeform: Shape 208">
              <a:extLst>
                <a:ext uri="{FF2B5EF4-FFF2-40B4-BE49-F238E27FC236}">
                  <a16:creationId xmlns:a16="http://schemas.microsoft.com/office/drawing/2014/main" id="{D1C5C19F-620C-463E-870D-04556FA444A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B3F9C8BC-C713-4DF6-AB29-A63025579C2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11" name="Graphic 79" descr="Man">
            <a:extLst>
              <a:ext uri="{FF2B5EF4-FFF2-40B4-BE49-F238E27FC236}">
                <a16:creationId xmlns:a16="http://schemas.microsoft.com/office/drawing/2014/main" id="{CE239ABD-5F00-4B96-949A-FB0C557FAE0C}"/>
              </a:ext>
            </a:extLst>
          </p:cNvPr>
          <p:cNvGrpSpPr/>
          <p:nvPr/>
        </p:nvGrpSpPr>
        <p:grpSpPr>
          <a:xfrm>
            <a:off x="6454706" y="3169446"/>
            <a:ext cx="269113" cy="523047"/>
            <a:chOff x="9393084" y="5557653"/>
            <a:chExt cx="291641" cy="596539"/>
          </a:xfrm>
          <a:solidFill>
            <a:srgbClr val="7C7C7C"/>
          </a:solidFill>
        </p:grpSpPr>
        <p:sp>
          <p:nvSpPr>
            <p:cNvPr id="212" name="Freeform: Shape 211">
              <a:extLst>
                <a:ext uri="{FF2B5EF4-FFF2-40B4-BE49-F238E27FC236}">
                  <a16:creationId xmlns:a16="http://schemas.microsoft.com/office/drawing/2014/main" id="{33DD6EFD-A6F2-43ED-93C8-67942883AA5A}"/>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5C29E859-20C5-4AEB-9198-A506702CCEEE}"/>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14" name="Graphic 81" descr="Man">
            <a:extLst>
              <a:ext uri="{FF2B5EF4-FFF2-40B4-BE49-F238E27FC236}">
                <a16:creationId xmlns:a16="http://schemas.microsoft.com/office/drawing/2014/main" id="{7AB5106A-E14E-402D-A3DE-D84484BDDF0D}"/>
              </a:ext>
            </a:extLst>
          </p:cNvPr>
          <p:cNvGrpSpPr/>
          <p:nvPr/>
        </p:nvGrpSpPr>
        <p:grpSpPr>
          <a:xfrm>
            <a:off x="6774914" y="3169446"/>
            <a:ext cx="269113" cy="523047"/>
            <a:chOff x="9713292" y="5557653"/>
            <a:chExt cx="291641" cy="596539"/>
          </a:xfrm>
          <a:solidFill>
            <a:srgbClr val="7C7C7C"/>
          </a:solidFill>
        </p:grpSpPr>
        <p:sp>
          <p:nvSpPr>
            <p:cNvPr id="215" name="Freeform: Shape 214">
              <a:extLst>
                <a:ext uri="{FF2B5EF4-FFF2-40B4-BE49-F238E27FC236}">
                  <a16:creationId xmlns:a16="http://schemas.microsoft.com/office/drawing/2014/main" id="{86A08C4D-B49F-4DED-8E1E-E49BFBF5322B}"/>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181F3FF2-6930-4447-9B06-A27AD46FB4A4}"/>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17" name="Graphic 83" descr="Man">
            <a:extLst>
              <a:ext uri="{FF2B5EF4-FFF2-40B4-BE49-F238E27FC236}">
                <a16:creationId xmlns:a16="http://schemas.microsoft.com/office/drawing/2014/main" id="{0FCE64E7-4362-4CDD-8AD7-4B728CB77FBF}"/>
              </a:ext>
            </a:extLst>
          </p:cNvPr>
          <p:cNvGrpSpPr/>
          <p:nvPr/>
        </p:nvGrpSpPr>
        <p:grpSpPr>
          <a:xfrm>
            <a:off x="7093069" y="3169446"/>
            <a:ext cx="269113" cy="523047"/>
            <a:chOff x="10031447" y="5557653"/>
            <a:chExt cx="291641" cy="596539"/>
          </a:xfrm>
          <a:solidFill>
            <a:srgbClr val="7C7C7C"/>
          </a:solidFill>
        </p:grpSpPr>
        <p:sp>
          <p:nvSpPr>
            <p:cNvPr id="218" name="Freeform: Shape 217">
              <a:extLst>
                <a:ext uri="{FF2B5EF4-FFF2-40B4-BE49-F238E27FC236}">
                  <a16:creationId xmlns:a16="http://schemas.microsoft.com/office/drawing/2014/main" id="{A39DF543-71ED-4345-BA91-1A6CCF9C516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72076794-32D8-4040-BA1F-4E4C1F229CAA}"/>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20" name="Graphic 87" descr="Man">
            <a:extLst>
              <a:ext uri="{FF2B5EF4-FFF2-40B4-BE49-F238E27FC236}">
                <a16:creationId xmlns:a16="http://schemas.microsoft.com/office/drawing/2014/main" id="{56422FB3-717F-46C4-87D2-3D336BA1BF90}"/>
              </a:ext>
            </a:extLst>
          </p:cNvPr>
          <p:cNvGrpSpPr/>
          <p:nvPr/>
        </p:nvGrpSpPr>
        <p:grpSpPr>
          <a:xfrm>
            <a:off x="4427386" y="3169443"/>
            <a:ext cx="269113" cy="523047"/>
            <a:chOff x="7365764" y="5557650"/>
            <a:chExt cx="291641" cy="596539"/>
          </a:xfrm>
          <a:solidFill>
            <a:srgbClr val="330099"/>
          </a:solidFill>
        </p:grpSpPr>
        <p:sp>
          <p:nvSpPr>
            <p:cNvPr id="221" name="Freeform: Shape 220">
              <a:extLst>
                <a:ext uri="{FF2B5EF4-FFF2-40B4-BE49-F238E27FC236}">
                  <a16:creationId xmlns:a16="http://schemas.microsoft.com/office/drawing/2014/main" id="{836D1BB8-2D07-4447-8D5F-79CE2249EC37}"/>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F7F12434-23B9-43B5-81A4-8C141288EB2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223" name="TextBox 222">
            <a:extLst>
              <a:ext uri="{FF2B5EF4-FFF2-40B4-BE49-F238E27FC236}">
                <a16:creationId xmlns:a16="http://schemas.microsoft.com/office/drawing/2014/main" id="{E5EF63F8-FCFF-4FC5-B351-6DD994402031}"/>
              </a:ext>
            </a:extLst>
          </p:cNvPr>
          <p:cNvSpPr txBox="1"/>
          <p:nvPr/>
        </p:nvSpPr>
        <p:spPr>
          <a:xfrm>
            <a:off x="4386133" y="2667607"/>
            <a:ext cx="3465202" cy="400110"/>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41%</a:t>
            </a:r>
            <a:r>
              <a:rPr lang="en-GB" sz="2000" dirty="0">
                <a:latin typeface="Arial" panose="020B0604020202020204" pitchFamily="34" charset="0"/>
                <a:cs typeface="Arial" panose="020B0604020202020204" pitchFamily="34" charset="0"/>
              </a:rPr>
              <a:t> usually walk to school</a:t>
            </a:r>
          </a:p>
        </p:txBody>
      </p:sp>
      <p:pic>
        <p:nvPicPr>
          <p:cNvPr id="239" name="Picture 238" descr="A picture containing light&#10;&#10;Description automatically generated">
            <a:extLst>
              <a:ext uri="{FF2B5EF4-FFF2-40B4-BE49-F238E27FC236}">
                <a16:creationId xmlns:a16="http://schemas.microsoft.com/office/drawing/2014/main" id="{9B8EFEF5-78D3-49C1-8C10-CC97BB99D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097" y="1619110"/>
            <a:ext cx="959144" cy="959144"/>
          </a:xfrm>
          <a:prstGeom prst="rect">
            <a:avLst/>
          </a:prstGeom>
        </p:spPr>
      </p:pic>
      <p:pic>
        <p:nvPicPr>
          <p:cNvPr id="241" name="Picture 240" descr="A picture containing light&#10;&#10;Description automatically generated">
            <a:extLst>
              <a:ext uri="{FF2B5EF4-FFF2-40B4-BE49-F238E27FC236}">
                <a16:creationId xmlns:a16="http://schemas.microsoft.com/office/drawing/2014/main" id="{26E33D3B-582F-4F9C-9D7D-82C0A3312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749" y="1458388"/>
            <a:ext cx="959144" cy="959144"/>
          </a:xfrm>
          <a:prstGeom prst="rect">
            <a:avLst/>
          </a:prstGeom>
        </p:spPr>
      </p:pic>
      <p:pic>
        <p:nvPicPr>
          <p:cNvPr id="243" name="Picture 242" descr="A picture containing light&#10;&#10;Description automatically generated">
            <a:extLst>
              <a:ext uri="{FF2B5EF4-FFF2-40B4-BE49-F238E27FC236}">
                <a16:creationId xmlns:a16="http://schemas.microsoft.com/office/drawing/2014/main" id="{BFBB2CAB-80B3-4543-8E9B-1FEA010C7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535" y="1661108"/>
            <a:ext cx="959144" cy="959144"/>
          </a:xfrm>
          <a:prstGeom prst="rect">
            <a:avLst/>
          </a:prstGeom>
        </p:spPr>
      </p:pic>
      <p:pic>
        <p:nvPicPr>
          <p:cNvPr id="245" name="Picture 244" descr="A picture containing toy&#10;&#10;Description automatically generated">
            <a:extLst>
              <a:ext uri="{FF2B5EF4-FFF2-40B4-BE49-F238E27FC236}">
                <a16:creationId xmlns:a16="http://schemas.microsoft.com/office/drawing/2014/main" id="{C454C2B3-CE63-4601-81B0-F62D60626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230" y="4014249"/>
            <a:ext cx="928921" cy="928921"/>
          </a:xfrm>
          <a:prstGeom prst="rect">
            <a:avLst/>
          </a:prstGeom>
        </p:spPr>
      </p:pic>
      <p:pic>
        <p:nvPicPr>
          <p:cNvPr id="247" name="Picture 246" descr="A close up of a sign&#10;&#10;Description automatically generated">
            <a:extLst>
              <a:ext uri="{FF2B5EF4-FFF2-40B4-BE49-F238E27FC236}">
                <a16:creationId xmlns:a16="http://schemas.microsoft.com/office/drawing/2014/main" id="{06151197-6419-48AA-86E8-728B08674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557" y="4009333"/>
            <a:ext cx="935645" cy="935645"/>
          </a:xfrm>
          <a:prstGeom prst="rect">
            <a:avLst/>
          </a:prstGeom>
        </p:spPr>
      </p:pic>
      <p:pic>
        <p:nvPicPr>
          <p:cNvPr id="251" name="Picture 250" descr="A picture containing toy, clock&#10;&#10;Description automatically generated">
            <a:extLst>
              <a:ext uri="{FF2B5EF4-FFF2-40B4-BE49-F238E27FC236}">
                <a16:creationId xmlns:a16="http://schemas.microsoft.com/office/drawing/2014/main" id="{1BFBB78A-D485-41A4-8240-4AE4DB902B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9639" y="3978408"/>
            <a:ext cx="968573" cy="968573"/>
          </a:xfrm>
          <a:prstGeom prst="rect">
            <a:avLst/>
          </a:prstGeom>
        </p:spPr>
      </p:pic>
      <p:sp>
        <p:nvSpPr>
          <p:cNvPr id="3" name="Title 1">
            <a:extLst>
              <a:ext uri="{FF2B5EF4-FFF2-40B4-BE49-F238E27FC236}">
                <a16:creationId xmlns:a16="http://schemas.microsoft.com/office/drawing/2014/main" id="{3247DE6C-C5C9-420F-B50B-D53AD04C3EDF}"/>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grpSp>
        <p:nvGrpSpPr>
          <p:cNvPr id="183" name="Graphic 77" descr="Man">
            <a:extLst>
              <a:ext uri="{FF2B5EF4-FFF2-40B4-BE49-F238E27FC236}">
                <a16:creationId xmlns:a16="http://schemas.microsoft.com/office/drawing/2014/main" id="{8EC92CC3-7265-4A4D-87D4-059DEE6E2069}"/>
              </a:ext>
            </a:extLst>
          </p:cNvPr>
          <p:cNvGrpSpPr/>
          <p:nvPr/>
        </p:nvGrpSpPr>
        <p:grpSpPr>
          <a:xfrm>
            <a:off x="5795139" y="3172557"/>
            <a:ext cx="291645" cy="534386"/>
            <a:chOff x="9072877" y="5557653"/>
            <a:chExt cx="291641" cy="596527"/>
          </a:xfrm>
          <a:solidFill>
            <a:schemeClr val="accent3">
              <a:lumMod val="75000"/>
            </a:schemeClr>
          </a:solidFill>
        </p:grpSpPr>
        <p:sp>
          <p:nvSpPr>
            <p:cNvPr id="184" name="Freeform: Shape 183">
              <a:extLst>
                <a:ext uri="{FF2B5EF4-FFF2-40B4-BE49-F238E27FC236}">
                  <a16:creationId xmlns:a16="http://schemas.microsoft.com/office/drawing/2014/main" id="{AEB2AA8C-8E45-4C4F-B231-C6B595EFB005}"/>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15208DFB-6FA7-4DF0-9FA9-4796A6E85568}"/>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dirty="0"/>
            </a:p>
          </p:txBody>
        </p:sp>
      </p:grpSp>
      <p:sp>
        <p:nvSpPr>
          <p:cNvPr id="5" name="Title 1">
            <a:extLst>
              <a:ext uri="{FF2B5EF4-FFF2-40B4-BE49-F238E27FC236}">
                <a16:creationId xmlns:a16="http://schemas.microsoft.com/office/drawing/2014/main" id="{8DD2D428-C0C6-4757-AB34-FF42F73219BE}"/>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Physical activity, oral health and smoking</a:t>
            </a:r>
          </a:p>
        </p:txBody>
      </p:sp>
      <p:pic>
        <p:nvPicPr>
          <p:cNvPr id="2" name="Picture 1" descr="A picture containing light, drawing&#10;&#10;Description automatically generated">
            <a:extLst>
              <a:ext uri="{FF2B5EF4-FFF2-40B4-BE49-F238E27FC236}">
                <a16:creationId xmlns:a16="http://schemas.microsoft.com/office/drawing/2014/main" id="{CA7EF88B-F386-405E-88F2-1AD7621481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42" name="Graphic 73" descr="Man">
            <a:extLst>
              <a:ext uri="{FF2B5EF4-FFF2-40B4-BE49-F238E27FC236}">
                <a16:creationId xmlns:a16="http://schemas.microsoft.com/office/drawing/2014/main" id="{A00C90AB-695A-47D1-9DB4-5252568386F5}"/>
              </a:ext>
            </a:extLst>
          </p:cNvPr>
          <p:cNvGrpSpPr/>
          <p:nvPr/>
        </p:nvGrpSpPr>
        <p:grpSpPr>
          <a:xfrm>
            <a:off x="765461" y="3165588"/>
            <a:ext cx="269113" cy="523047"/>
            <a:chOff x="8404400" y="5557651"/>
            <a:chExt cx="291641" cy="596539"/>
          </a:xfrm>
          <a:solidFill>
            <a:schemeClr val="accent3">
              <a:lumMod val="75000"/>
            </a:schemeClr>
          </a:solidFill>
        </p:grpSpPr>
        <p:sp>
          <p:nvSpPr>
            <p:cNvPr id="143" name="Freeform: Shape 142">
              <a:extLst>
                <a:ext uri="{FF2B5EF4-FFF2-40B4-BE49-F238E27FC236}">
                  <a16:creationId xmlns:a16="http://schemas.microsoft.com/office/drawing/2014/main" id="{A9147D79-3973-4653-9AE0-CFFC0F7FB320}"/>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4317DCCA-486E-4B09-81F2-8D0CD10CDD6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45" name="Graphic 75" descr="Man">
            <a:extLst>
              <a:ext uri="{FF2B5EF4-FFF2-40B4-BE49-F238E27FC236}">
                <a16:creationId xmlns:a16="http://schemas.microsoft.com/office/drawing/2014/main" id="{D899F206-1301-4156-9554-9AF7C0E8BA45}"/>
              </a:ext>
            </a:extLst>
          </p:cNvPr>
          <p:cNvGrpSpPr/>
          <p:nvPr/>
        </p:nvGrpSpPr>
        <p:grpSpPr>
          <a:xfrm>
            <a:off x="1111673" y="3165589"/>
            <a:ext cx="269113" cy="523047"/>
            <a:chOff x="8750612" y="5557652"/>
            <a:chExt cx="291641" cy="596539"/>
          </a:xfrm>
          <a:solidFill>
            <a:schemeClr val="accent3">
              <a:lumMod val="75000"/>
            </a:schemeClr>
          </a:solidFill>
        </p:grpSpPr>
        <p:sp>
          <p:nvSpPr>
            <p:cNvPr id="146" name="Freeform: Shape 145">
              <a:extLst>
                <a:ext uri="{FF2B5EF4-FFF2-40B4-BE49-F238E27FC236}">
                  <a16:creationId xmlns:a16="http://schemas.microsoft.com/office/drawing/2014/main" id="{FD970C57-B80A-4C38-BC51-505CC2722FBD}"/>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88780A1B-DACA-45A3-A231-679FFD78DA04}"/>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48" name="Graphic 73" descr="Man">
            <a:extLst>
              <a:ext uri="{FF2B5EF4-FFF2-40B4-BE49-F238E27FC236}">
                <a16:creationId xmlns:a16="http://schemas.microsoft.com/office/drawing/2014/main" id="{ACE0B4CB-FFD1-4198-A316-C41C090CAACA}"/>
              </a:ext>
            </a:extLst>
          </p:cNvPr>
          <p:cNvGrpSpPr/>
          <p:nvPr/>
        </p:nvGrpSpPr>
        <p:grpSpPr>
          <a:xfrm>
            <a:off x="5474827" y="5566771"/>
            <a:ext cx="269113" cy="523047"/>
            <a:chOff x="8404400" y="5557651"/>
            <a:chExt cx="291641" cy="596539"/>
          </a:xfrm>
          <a:solidFill>
            <a:srgbClr val="330099"/>
          </a:solidFill>
        </p:grpSpPr>
        <p:sp>
          <p:nvSpPr>
            <p:cNvPr id="149" name="Freeform: Shape 148">
              <a:extLst>
                <a:ext uri="{FF2B5EF4-FFF2-40B4-BE49-F238E27FC236}">
                  <a16:creationId xmlns:a16="http://schemas.microsoft.com/office/drawing/2014/main" id="{4BAACC64-B419-4D77-977B-0490C2624DD2}"/>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345AF851-BB0E-4E47-AC1F-A7AAE765678B}"/>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51" name="Graphic 77" descr="Man">
            <a:extLst>
              <a:ext uri="{FF2B5EF4-FFF2-40B4-BE49-F238E27FC236}">
                <a16:creationId xmlns:a16="http://schemas.microsoft.com/office/drawing/2014/main" id="{09494D6C-08F7-4F8A-91A3-41AC4B59B225}"/>
              </a:ext>
            </a:extLst>
          </p:cNvPr>
          <p:cNvGrpSpPr/>
          <p:nvPr/>
        </p:nvGrpSpPr>
        <p:grpSpPr>
          <a:xfrm>
            <a:off x="5805096" y="5566771"/>
            <a:ext cx="279720" cy="534386"/>
            <a:chOff x="9072877" y="5557653"/>
            <a:chExt cx="291641" cy="596527"/>
          </a:xfrm>
          <a:solidFill>
            <a:srgbClr val="330099"/>
          </a:solidFill>
        </p:grpSpPr>
        <p:sp>
          <p:nvSpPr>
            <p:cNvPr id="152" name="Freeform: Shape 151">
              <a:extLst>
                <a:ext uri="{FF2B5EF4-FFF2-40B4-BE49-F238E27FC236}">
                  <a16:creationId xmlns:a16="http://schemas.microsoft.com/office/drawing/2014/main" id="{D5D0C469-99E6-484F-8D17-F851C6485ED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6069B6B3-A217-4F73-8E72-0C05124AC442}"/>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dirty="0"/>
            </a:p>
          </p:txBody>
        </p:sp>
      </p:grpSp>
      <p:pic>
        <p:nvPicPr>
          <p:cNvPr id="154" name="Picture 153" descr="A picture containing shape&#10;&#10;Description automatically generated">
            <a:extLst>
              <a:ext uri="{FF2B5EF4-FFF2-40B4-BE49-F238E27FC236}">
                <a16:creationId xmlns:a16="http://schemas.microsoft.com/office/drawing/2014/main" id="{71D81691-B21A-4590-9166-9AFBD65A56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0681" y="4048006"/>
            <a:ext cx="974992" cy="974992"/>
          </a:xfrm>
          <a:prstGeom prst="rect">
            <a:avLst/>
          </a:prstGeom>
        </p:spPr>
      </p:pic>
      <p:pic>
        <p:nvPicPr>
          <p:cNvPr id="155" name="Picture 154" descr="A picture containing flower&#10;&#10;Description automatically generated">
            <a:extLst>
              <a:ext uri="{FF2B5EF4-FFF2-40B4-BE49-F238E27FC236}">
                <a16:creationId xmlns:a16="http://schemas.microsoft.com/office/drawing/2014/main" id="{954C4F9A-0F59-44F6-8D59-B1624D1014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5142" y="4852468"/>
            <a:ext cx="510507" cy="510507"/>
          </a:xfrm>
          <a:prstGeom prst="rect">
            <a:avLst/>
          </a:prstGeom>
        </p:spPr>
      </p:pic>
      <p:sp>
        <p:nvSpPr>
          <p:cNvPr id="156" name="TextBox 155">
            <a:extLst>
              <a:ext uri="{FF2B5EF4-FFF2-40B4-BE49-F238E27FC236}">
                <a16:creationId xmlns:a16="http://schemas.microsoft.com/office/drawing/2014/main" id="{196B84E4-19D9-4097-A824-B878B63AA970}"/>
              </a:ext>
            </a:extLst>
          </p:cNvPr>
          <p:cNvSpPr txBox="1"/>
          <p:nvPr/>
        </p:nvSpPr>
        <p:spPr>
          <a:xfrm>
            <a:off x="9544297" y="4113053"/>
            <a:ext cx="2360231" cy="1446550"/>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25%</a:t>
            </a:r>
            <a:r>
              <a:rPr lang="en-GB" sz="2200" dirty="0">
                <a:latin typeface="Arial" panose="020B0604020202020204" pitchFamily="34" charset="0"/>
                <a:cs typeface="Arial" panose="020B0604020202020204" pitchFamily="34" charset="0"/>
              </a:rPr>
              <a:t> have someone who </a:t>
            </a:r>
            <a:r>
              <a:rPr lang="en-GB" sz="2200">
                <a:latin typeface="Arial" panose="020B0604020202020204" pitchFamily="34" charset="0"/>
                <a:cs typeface="Arial" panose="020B0604020202020204" pitchFamily="34" charset="0"/>
              </a:rPr>
              <a:t>smokes inside at </a:t>
            </a:r>
            <a:r>
              <a:rPr lang="en-GB" sz="2200" dirty="0">
                <a:latin typeface="Arial" panose="020B0604020202020204" pitchFamily="34" charset="0"/>
                <a:cs typeface="Arial" panose="020B0604020202020204" pitchFamily="34" charset="0"/>
              </a:rPr>
              <a:t>home</a:t>
            </a:r>
          </a:p>
        </p:txBody>
      </p:sp>
      <p:grpSp>
        <p:nvGrpSpPr>
          <p:cNvPr id="157" name="Graphic 85" descr="Man">
            <a:extLst>
              <a:ext uri="{FF2B5EF4-FFF2-40B4-BE49-F238E27FC236}">
                <a16:creationId xmlns:a16="http://schemas.microsoft.com/office/drawing/2014/main" id="{B0239AC5-751E-4AB4-B6A8-CCF857CBD672}"/>
              </a:ext>
            </a:extLst>
          </p:cNvPr>
          <p:cNvGrpSpPr/>
          <p:nvPr/>
        </p:nvGrpSpPr>
        <p:grpSpPr>
          <a:xfrm>
            <a:off x="11286028" y="5567232"/>
            <a:ext cx="269113" cy="523047"/>
            <a:chOff x="10349602" y="5557654"/>
            <a:chExt cx="291641" cy="596539"/>
          </a:xfrm>
          <a:solidFill>
            <a:srgbClr val="7C7C7C"/>
          </a:solidFill>
        </p:grpSpPr>
        <p:sp>
          <p:nvSpPr>
            <p:cNvPr id="158" name="Freeform: Shape 157">
              <a:extLst>
                <a:ext uri="{FF2B5EF4-FFF2-40B4-BE49-F238E27FC236}">
                  <a16:creationId xmlns:a16="http://schemas.microsoft.com/office/drawing/2014/main" id="{5BA709E3-CD1B-4664-9003-63AFA23F0429}"/>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1D459AEA-C7D9-4BA5-83A1-1BFCC450D781}"/>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60" name="Graphic 69" descr="Man">
            <a:extLst>
              <a:ext uri="{FF2B5EF4-FFF2-40B4-BE49-F238E27FC236}">
                <a16:creationId xmlns:a16="http://schemas.microsoft.com/office/drawing/2014/main" id="{8713BBA4-B41B-4BBB-B822-C62009B44083}"/>
              </a:ext>
            </a:extLst>
          </p:cNvPr>
          <p:cNvGrpSpPr/>
          <p:nvPr/>
        </p:nvGrpSpPr>
        <p:grpSpPr>
          <a:xfrm>
            <a:off x="8648402" y="5567228"/>
            <a:ext cx="269113" cy="523047"/>
            <a:chOff x="7711976" y="5557650"/>
            <a:chExt cx="291641" cy="596539"/>
          </a:xfrm>
          <a:solidFill>
            <a:srgbClr val="330099"/>
          </a:solidFill>
        </p:grpSpPr>
        <p:sp>
          <p:nvSpPr>
            <p:cNvPr id="161" name="Freeform: Shape 160">
              <a:extLst>
                <a:ext uri="{FF2B5EF4-FFF2-40B4-BE49-F238E27FC236}">
                  <a16:creationId xmlns:a16="http://schemas.microsoft.com/office/drawing/2014/main" id="{0B584F1A-DE2C-40B1-ADF2-C3BB690B401B}"/>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C0ADF8A6-6E92-4200-A6B2-60A1DEDFA2C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66" name="Graphic 73" descr="Man">
            <a:extLst>
              <a:ext uri="{FF2B5EF4-FFF2-40B4-BE49-F238E27FC236}">
                <a16:creationId xmlns:a16="http://schemas.microsoft.com/office/drawing/2014/main" id="{62EFA20B-16D0-44ED-B530-B2CA9AE9B682}"/>
              </a:ext>
            </a:extLst>
          </p:cNvPr>
          <p:cNvGrpSpPr/>
          <p:nvPr/>
        </p:nvGrpSpPr>
        <p:grpSpPr>
          <a:xfrm>
            <a:off x="9340826" y="5567229"/>
            <a:ext cx="269113" cy="523047"/>
            <a:chOff x="8404400" y="5557651"/>
            <a:chExt cx="291641" cy="596539"/>
          </a:xfrm>
          <a:solidFill>
            <a:schemeClr val="accent3">
              <a:lumMod val="75000"/>
            </a:schemeClr>
          </a:solidFill>
        </p:grpSpPr>
        <p:sp>
          <p:nvSpPr>
            <p:cNvPr id="167" name="Freeform: Shape 166">
              <a:extLst>
                <a:ext uri="{FF2B5EF4-FFF2-40B4-BE49-F238E27FC236}">
                  <a16:creationId xmlns:a16="http://schemas.microsoft.com/office/drawing/2014/main" id="{3DDA6A54-5402-47C1-A6DC-1555DDA8E8D2}"/>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08F5DD3B-ABA6-434D-ADFE-EDB1FD3C656F}"/>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69" name="Graphic 75" descr="Man">
            <a:extLst>
              <a:ext uri="{FF2B5EF4-FFF2-40B4-BE49-F238E27FC236}">
                <a16:creationId xmlns:a16="http://schemas.microsoft.com/office/drawing/2014/main" id="{D5D821D3-D232-4EF4-904B-2AA7050211FD}"/>
              </a:ext>
            </a:extLst>
          </p:cNvPr>
          <p:cNvGrpSpPr/>
          <p:nvPr/>
        </p:nvGrpSpPr>
        <p:grpSpPr>
          <a:xfrm>
            <a:off x="9687038" y="5567230"/>
            <a:ext cx="269113" cy="523047"/>
            <a:chOff x="8750612" y="5557652"/>
            <a:chExt cx="291641" cy="596539"/>
          </a:xfrm>
          <a:solidFill>
            <a:schemeClr val="accent3">
              <a:lumMod val="75000"/>
            </a:schemeClr>
          </a:solidFill>
        </p:grpSpPr>
        <p:sp>
          <p:nvSpPr>
            <p:cNvPr id="170" name="Freeform: Shape 169">
              <a:extLst>
                <a:ext uri="{FF2B5EF4-FFF2-40B4-BE49-F238E27FC236}">
                  <a16:creationId xmlns:a16="http://schemas.microsoft.com/office/drawing/2014/main" id="{E2841A40-93A0-415C-883A-05ACF9010921}"/>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9BB1D91A-5793-484C-BD76-646E9D1F2487}"/>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72" name="Graphic 77" descr="Man">
            <a:extLst>
              <a:ext uri="{FF2B5EF4-FFF2-40B4-BE49-F238E27FC236}">
                <a16:creationId xmlns:a16="http://schemas.microsoft.com/office/drawing/2014/main" id="{E7D1AFC3-A08D-472C-BC1E-236A08306195}"/>
              </a:ext>
            </a:extLst>
          </p:cNvPr>
          <p:cNvGrpSpPr/>
          <p:nvPr/>
        </p:nvGrpSpPr>
        <p:grpSpPr>
          <a:xfrm>
            <a:off x="10009301" y="5567231"/>
            <a:ext cx="269113" cy="523047"/>
            <a:chOff x="9072875" y="5557653"/>
            <a:chExt cx="291641" cy="596539"/>
          </a:xfrm>
          <a:solidFill>
            <a:schemeClr val="accent3">
              <a:lumMod val="75000"/>
            </a:schemeClr>
          </a:solidFill>
        </p:grpSpPr>
        <p:sp>
          <p:nvSpPr>
            <p:cNvPr id="173" name="Freeform: Shape 172">
              <a:extLst>
                <a:ext uri="{FF2B5EF4-FFF2-40B4-BE49-F238E27FC236}">
                  <a16:creationId xmlns:a16="http://schemas.microsoft.com/office/drawing/2014/main" id="{E87F5802-6FCB-4BE1-81EB-49DCB18DD182}"/>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F07B1842-4041-48C8-B1D7-B882E82DB54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77" name="Graphic 79" descr="Man">
            <a:extLst>
              <a:ext uri="{FF2B5EF4-FFF2-40B4-BE49-F238E27FC236}">
                <a16:creationId xmlns:a16="http://schemas.microsoft.com/office/drawing/2014/main" id="{B92A3253-0152-4E7F-936F-F6A7518476CA}"/>
              </a:ext>
            </a:extLst>
          </p:cNvPr>
          <p:cNvGrpSpPr/>
          <p:nvPr/>
        </p:nvGrpSpPr>
        <p:grpSpPr>
          <a:xfrm>
            <a:off x="10329510" y="5567231"/>
            <a:ext cx="269113" cy="523047"/>
            <a:chOff x="9393084" y="5557653"/>
            <a:chExt cx="291641" cy="596539"/>
          </a:xfrm>
          <a:solidFill>
            <a:schemeClr val="accent3">
              <a:lumMod val="75000"/>
            </a:schemeClr>
          </a:solidFill>
        </p:grpSpPr>
        <p:sp>
          <p:nvSpPr>
            <p:cNvPr id="178" name="Freeform: Shape 177">
              <a:extLst>
                <a:ext uri="{FF2B5EF4-FFF2-40B4-BE49-F238E27FC236}">
                  <a16:creationId xmlns:a16="http://schemas.microsoft.com/office/drawing/2014/main" id="{971AAAD7-CE65-4D5D-A031-8A8E0574D167}"/>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D192BB21-8213-4F6C-B0C5-69AC639DE51F}"/>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6" name="Graphic 81" descr="Man">
            <a:extLst>
              <a:ext uri="{FF2B5EF4-FFF2-40B4-BE49-F238E27FC236}">
                <a16:creationId xmlns:a16="http://schemas.microsoft.com/office/drawing/2014/main" id="{9A0D9405-FE42-4023-B948-368BAA536EB2}"/>
              </a:ext>
            </a:extLst>
          </p:cNvPr>
          <p:cNvGrpSpPr/>
          <p:nvPr/>
        </p:nvGrpSpPr>
        <p:grpSpPr>
          <a:xfrm>
            <a:off x="10649718" y="5567231"/>
            <a:ext cx="269113" cy="523047"/>
            <a:chOff x="9713292" y="5557653"/>
            <a:chExt cx="291641" cy="596539"/>
          </a:xfrm>
          <a:solidFill>
            <a:schemeClr val="accent3">
              <a:lumMod val="75000"/>
            </a:schemeClr>
          </a:solidFill>
        </p:grpSpPr>
        <p:sp>
          <p:nvSpPr>
            <p:cNvPr id="187" name="Freeform: Shape 186">
              <a:extLst>
                <a:ext uri="{FF2B5EF4-FFF2-40B4-BE49-F238E27FC236}">
                  <a16:creationId xmlns:a16="http://schemas.microsoft.com/office/drawing/2014/main" id="{752E5217-FD0F-42AD-8D92-E6C611D3297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E6BD584D-510C-485F-862B-C3832A92137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9" name="Graphic 83" descr="Man">
            <a:extLst>
              <a:ext uri="{FF2B5EF4-FFF2-40B4-BE49-F238E27FC236}">
                <a16:creationId xmlns:a16="http://schemas.microsoft.com/office/drawing/2014/main" id="{EAD5F4A4-684B-430E-B1D7-234F5DE0534F}"/>
              </a:ext>
            </a:extLst>
          </p:cNvPr>
          <p:cNvGrpSpPr/>
          <p:nvPr/>
        </p:nvGrpSpPr>
        <p:grpSpPr>
          <a:xfrm>
            <a:off x="10967873" y="5567231"/>
            <a:ext cx="269113" cy="523047"/>
            <a:chOff x="10031447" y="5557653"/>
            <a:chExt cx="291641" cy="596539"/>
          </a:xfrm>
          <a:solidFill>
            <a:schemeClr val="accent3">
              <a:lumMod val="75000"/>
            </a:schemeClr>
          </a:solidFill>
        </p:grpSpPr>
        <p:sp>
          <p:nvSpPr>
            <p:cNvPr id="190" name="Freeform: Shape 189">
              <a:extLst>
                <a:ext uri="{FF2B5EF4-FFF2-40B4-BE49-F238E27FC236}">
                  <a16:creationId xmlns:a16="http://schemas.microsoft.com/office/drawing/2014/main" id="{CFD8FF63-886D-4434-A09F-89FD0C2F140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9814D763-1077-4290-84A1-F035C3B8C2C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4" name="Graphic 87" descr="Man">
            <a:extLst>
              <a:ext uri="{FF2B5EF4-FFF2-40B4-BE49-F238E27FC236}">
                <a16:creationId xmlns:a16="http://schemas.microsoft.com/office/drawing/2014/main" id="{3BDB3BAA-3456-4926-8CC5-FB411398CDE8}"/>
              </a:ext>
            </a:extLst>
          </p:cNvPr>
          <p:cNvGrpSpPr/>
          <p:nvPr/>
        </p:nvGrpSpPr>
        <p:grpSpPr>
          <a:xfrm>
            <a:off x="8302190" y="5567228"/>
            <a:ext cx="269113" cy="523047"/>
            <a:chOff x="7365764" y="5557650"/>
            <a:chExt cx="291641" cy="596539"/>
          </a:xfrm>
          <a:solidFill>
            <a:srgbClr val="330099"/>
          </a:solidFill>
        </p:grpSpPr>
        <p:sp>
          <p:nvSpPr>
            <p:cNvPr id="225" name="Freeform: Shape 224">
              <a:extLst>
                <a:ext uri="{FF2B5EF4-FFF2-40B4-BE49-F238E27FC236}">
                  <a16:creationId xmlns:a16="http://schemas.microsoft.com/office/drawing/2014/main" id="{460D3489-F478-4B37-8032-55E671A3B45C}"/>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146EB02D-3685-4497-BBB4-F6D8B97A170B}"/>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pic>
        <p:nvPicPr>
          <p:cNvPr id="180" name="Picture 179" descr="A close up of a logo&#10;&#10;Description automatically generated">
            <a:extLst>
              <a:ext uri="{FF2B5EF4-FFF2-40B4-BE49-F238E27FC236}">
                <a16:creationId xmlns:a16="http://schemas.microsoft.com/office/drawing/2014/main" id="{D7BE9D7C-1898-411A-9712-7860603BB5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64655" y="1747568"/>
            <a:ext cx="1216110" cy="1216110"/>
          </a:xfrm>
          <a:prstGeom prst="rect">
            <a:avLst/>
          </a:prstGeom>
        </p:spPr>
      </p:pic>
      <p:grpSp>
        <p:nvGrpSpPr>
          <p:cNvPr id="181" name="Graphic 85" descr="Man">
            <a:extLst>
              <a:ext uri="{FF2B5EF4-FFF2-40B4-BE49-F238E27FC236}">
                <a16:creationId xmlns:a16="http://schemas.microsoft.com/office/drawing/2014/main" id="{3BFE1F3F-81AF-4401-96E8-19214E764715}"/>
              </a:ext>
            </a:extLst>
          </p:cNvPr>
          <p:cNvGrpSpPr/>
          <p:nvPr/>
        </p:nvGrpSpPr>
        <p:grpSpPr>
          <a:xfrm>
            <a:off x="11291125" y="3167477"/>
            <a:ext cx="269113" cy="523047"/>
            <a:chOff x="10349602" y="5557654"/>
            <a:chExt cx="291641" cy="596539"/>
          </a:xfrm>
          <a:solidFill>
            <a:srgbClr val="7C7C7C"/>
          </a:solidFill>
        </p:grpSpPr>
        <p:sp>
          <p:nvSpPr>
            <p:cNvPr id="182" name="Freeform: Shape 181">
              <a:extLst>
                <a:ext uri="{FF2B5EF4-FFF2-40B4-BE49-F238E27FC236}">
                  <a16:creationId xmlns:a16="http://schemas.microsoft.com/office/drawing/2014/main" id="{1D0FD850-7DC0-4A7E-A463-F831072736DD}"/>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3700F8C2-A67A-442F-8267-FEDD99CEDA81}"/>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06" name="Graphic 69" descr="Man">
            <a:extLst>
              <a:ext uri="{FF2B5EF4-FFF2-40B4-BE49-F238E27FC236}">
                <a16:creationId xmlns:a16="http://schemas.microsoft.com/office/drawing/2014/main" id="{3108B6DC-DA88-4B27-8A78-6FFA25926A4C}"/>
              </a:ext>
            </a:extLst>
          </p:cNvPr>
          <p:cNvGrpSpPr/>
          <p:nvPr/>
        </p:nvGrpSpPr>
        <p:grpSpPr>
          <a:xfrm>
            <a:off x="8653499" y="3167473"/>
            <a:ext cx="269113" cy="523047"/>
            <a:chOff x="7711976" y="5557650"/>
            <a:chExt cx="291641" cy="596539"/>
          </a:xfrm>
          <a:solidFill>
            <a:srgbClr val="330099"/>
          </a:solidFill>
        </p:grpSpPr>
        <p:sp>
          <p:nvSpPr>
            <p:cNvPr id="207" name="Freeform: Shape 206">
              <a:extLst>
                <a:ext uri="{FF2B5EF4-FFF2-40B4-BE49-F238E27FC236}">
                  <a16:creationId xmlns:a16="http://schemas.microsoft.com/office/drawing/2014/main" id="{B1F94019-0847-4C0D-B643-E9BC0BB1268F}"/>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099AF978-88B3-4578-B672-0CF55E0EFB55}"/>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28" name="Graphic 71" descr="Man">
            <a:extLst>
              <a:ext uri="{FF2B5EF4-FFF2-40B4-BE49-F238E27FC236}">
                <a16:creationId xmlns:a16="http://schemas.microsoft.com/office/drawing/2014/main" id="{ACD927D9-98A6-4E14-AAA8-21393C701861}"/>
              </a:ext>
            </a:extLst>
          </p:cNvPr>
          <p:cNvGrpSpPr/>
          <p:nvPr/>
        </p:nvGrpSpPr>
        <p:grpSpPr>
          <a:xfrm>
            <a:off x="8999711" y="3167474"/>
            <a:ext cx="269113" cy="523047"/>
            <a:chOff x="8058188" y="5557651"/>
            <a:chExt cx="291641" cy="596539"/>
          </a:xfrm>
          <a:solidFill>
            <a:srgbClr val="330099"/>
          </a:solidFill>
        </p:grpSpPr>
        <p:sp>
          <p:nvSpPr>
            <p:cNvPr id="229" name="Freeform: Shape 228">
              <a:extLst>
                <a:ext uri="{FF2B5EF4-FFF2-40B4-BE49-F238E27FC236}">
                  <a16:creationId xmlns:a16="http://schemas.microsoft.com/office/drawing/2014/main" id="{161F1502-4BA7-4D41-9112-61929D077BFC}"/>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F9040F3B-A2B5-4570-AD55-95A1D333C8B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1" name="Graphic 73" descr="Man">
            <a:extLst>
              <a:ext uri="{FF2B5EF4-FFF2-40B4-BE49-F238E27FC236}">
                <a16:creationId xmlns:a16="http://schemas.microsoft.com/office/drawing/2014/main" id="{D698D8DF-3D47-4F07-A154-C91B411782AA}"/>
              </a:ext>
            </a:extLst>
          </p:cNvPr>
          <p:cNvGrpSpPr/>
          <p:nvPr/>
        </p:nvGrpSpPr>
        <p:grpSpPr>
          <a:xfrm>
            <a:off x="9345923" y="3167474"/>
            <a:ext cx="269113" cy="523047"/>
            <a:chOff x="8404400" y="5557651"/>
            <a:chExt cx="291641" cy="596539"/>
          </a:xfrm>
          <a:solidFill>
            <a:srgbClr val="330099"/>
          </a:solidFill>
        </p:grpSpPr>
        <p:sp>
          <p:nvSpPr>
            <p:cNvPr id="232" name="Freeform: Shape 231">
              <a:extLst>
                <a:ext uri="{FF2B5EF4-FFF2-40B4-BE49-F238E27FC236}">
                  <a16:creationId xmlns:a16="http://schemas.microsoft.com/office/drawing/2014/main" id="{83C7B5FC-0936-4E8F-88C5-43EE3FB3F8C6}"/>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0B0E91C1-4272-4222-9F94-367B94CB9AE3}"/>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4" name="Graphic 75" descr="Man">
            <a:extLst>
              <a:ext uri="{FF2B5EF4-FFF2-40B4-BE49-F238E27FC236}">
                <a16:creationId xmlns:a16="http://schemas.microsoft.com/office/drawing/2014/main" id="{3449C0FB-B389-4219-B491-3BA5E79D65BA}"/>
              </a:ext>
            </a:extLst>
          </p:cNvPr>
          <p:cNvGrpSpPr/>
          <p:nvPr/>
        </p:nvGrpSpPr>
        <p:grpSpPr>
          <a:xfrm>
            <a:off x="9692135" y="3167475"/>
            <a:ext cx="269113" cy="523047"/>
            <a:chOff x="8750612" y="5557652"/>
            <a:chExt cx="291641" cy="596539"/>
          </a:xfrm>
          <a:solidFill>
            <a:srgbClr val="330099"/>
          </a:solidFill>
        </p:grpSpPr>
        <p:sp>
          <p:nvSpPr>
            <p:cNvPr id="235" name="Freeform: Shape 234">
              <a:extLst>
                <a:ext uri="{FF2B5EF4-FFF2-40B4-BE49-F238E27FC236}">
                  <a16:creationId xmlns:a16="http://schemas.microsoft.com/office/drawing/2014/main" id="{10E0EACD-B48A-4468-94F1-149A87DA6EC1}"/>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02BF36A5-5DC5-47CE-8236-C56499E614E9}"/>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7" name="Graphic 77" descr="Man">
            <a:extLst>
              <a:ext uri="{FF2B5EF4-FFF2-40B4-BE49-F238E27FC236}">
                <a16:creationId xmlns:a16="http://schemas.microsoft.com/office/drawing/2014/main" id="{F688CB40-2D2A-4675-9DC5-3FB22CA6168D}"/>
              </a:ext>
            </a:extLst>
          </p:cNvPr>
          <p:cNvGrpSpPr/>
          <p:nvPr/>
        </p:nvGrpSpPr>
        <p:grpSpPr>
          <a:xfrm>
            <a:off x="10014398" y="3167476"/>
            <a:ext cx="269113" cy="523047"/>
            <a:chOff x="9072875" y="5557653"/>
            <a:chExt cx="291641" cy="596539"/>
          </a:xfrm>
          <a:solidFill>
            <a:srgbClr val="330099"/>
          </a:solidFill>
        </p:grpSpPr>
        <p:sp>
          <p:nvSpPr>
            <p:cNvPr id="238" name="Freeform: Shape 237">
              <a:extLst>
                <a:ext uri="{FF2B5EF4-FFF2-40B4-BE49-F238E27FC236}">
                  <a16:creationId xmlns:a16="http://schemas.microsoft.com/office/drawing/2014/main" id="{9483DC9D-EA13-4388-AAA3-9AFABA51176C}"/>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FB5219BC-3BE9-4FE5-8086-8A3E5FD2EED7}"/>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42" name="Graphic 79" descr="Man">
            <a:extLst>
              <a:ext uri="{FF2B5EF4-FFF2-40B4-BE49-F238E27FC236}">
                <a16:creationId xmlns:a16="http://schemas.microsoft.com/office/drawing/2014/main" id="{22A66B73-5158-4D68-9CFB-5B319AAF40E5}"/>
              </a:ext>
            </a:extLst>
          </p:cNvPr>
          <p:cNvGrpSpPr/>
          <p:nvPr/>
        </p:nvGrpSpPr>
        <p:grpSpPr>
          <a:xfrm>
            <a:off x="10334607" y="3167476"/>
            <a:ext cx="269113" cy="523047"/>
            <a:chOff x="9393084" y="5557653"/>
            <a:chExt cx="291641" cy="596539"/>
          </a:xfrm>
          <a:solidFill>
            <a:srgbClr val="330099"/>
          </a:solidFill>
        </p:grpSpPr>
        <p:sp>
          <p:nvSpPr>
            <p:cNvPr id="244" name="Freeform: Shape 243">
              <a:extLst>
                <a:ext uri="{FF2B5EF4-FFF2-40B4-BE49-F238E27FC236}">
                  <a16:creationId xmlns:a16="http://schemas.microsoft.com/office/drawing/2014/main" id="{61869668-1272-4453-9629-BAF27E156840}"/>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C1AA2B8A-0291-496E-9FA7-AC2E63D0664A}"/>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48" name="Graphic 81" descr="Man">
            <a:extLst>
              <a:ext uri="{FF2B5EF4-FFF2-40B4-BE49-F238E27FC236}">
                <a16:creationId xmlns:a16="http://schemas.microsoft.com/office/drawing/2014/main" id="{2FD90E90-F09B-4AB7-B748-118C1CCDDA57}"/>
              </a:ext>
            </a:extLst>
          </p:cNvPr>
          <p:cNvGrpSpPr/>
          <p:nvPr/>
        </p:nvGrpSpPr>
        <p:grpSpPr>
          <a:xfrm>
            <a:off x="10654815" y="3167476"/>
            <a:ext cx="269113" cy="523047"/>
            <a:chOff x="9713292" y="5557653"/>
            <a:chExt cx="291641" cy="596539"/>
          </a:xfrm>
          <a:solidFill>
            <a:srgbClr val="330099"/>
          </a:solidFill>
        </p:grpSpPr>
        <p:sp>
          <p:nvSpPr>
            <p:cNvPr id="249" name="Freeform: Shape 248">
              <a:extLst>
                <a:ext uri="{FF2B5EF4-FFF2-40B4-BE49-F238E27FC236}">
                  <a16:creationId xmlns:a16="http://schemas.microsoft.com/office/drawing/2014/main" id="{A91BFA26-1B9F-4D67-BB4A-EA44ABD34CD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32BB8114-9FC8-4516-982C-D87412490A26}"/>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52" name="Graphic 87" descr="Man">
            <a:extLst>
              <a:ext uri="{FF2B5EF4-FFF2-40B4-BE49-F238E27FC236}">
                <a16:creationId xmlns:a16="http://schemas.microsoft.com/office/drawing/2014/main" id="{C7E241AE-8F5A-4E94-8E96-9385856207EB}"/>
              </a:ext>
            </a:extLst>
          </p:cNvPr>
          <p:cNvGrpSpPr/>
          <p:nvPr/>
        </p:nvGrpSpPr>
        <p:grpSpPr>
          <a:xfrm>
            <a:off x="8307287" y="3167473"/>
            <a:ext cx="269113" cy="523047"/>
            <a:chOff x="7365764" y="5557650"/>
            <a:chExt cx="291641" cy="596539"/>
          </a:xfrm>
          <a:solidFill>
            <a:srgbClr val="330099"/>
          </a:solidFill>
        </p:grpSpPr>
        <p:sp>
          <p:nvSpPr>
            <p:cNvPr id="253" name="Freeform: Shape 252">
              <a:extLst>
                <a:ext uri="{FF2B5EF4-FFF2-40B4-BE49-F238E27FC236}">
                  <a16:creationId xmlns:a16="http://schemas.microsoft.com/office/drawing/2014/main" id="{1CD27E23-131A-4EE1-9639-EBF32597D137}"/>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A9C1CC4-E49A-4FBD-A40A-5C59551D5412}"/>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255" name="TextBox 254">
            <a:extLst>
              <a:ext uri="{FF2B5EF4-FFF2-40B4-BE49-F238E27FC236}">
                <a16:creationId xmlns:a16="http://schemas.microsoft.com/office/drawing/2014/main" id="{AB3AC919-533A-43CD-88C6-E8A83D973063}"/>
              </a:ext>
            </a:extLst>
          </p:cNvPr>
          <p:cNvSpPr txBox="1"/>
          <p:nvPr/>
        </p:nvSpPr>
        <p:spPr>
          <a:xfrm>
            <a:off x="9557233" y="1805154"/>
            <a:ext cx="2360231" cy="1015663"/>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78%</a:t>
            </a:r>
            <a:r>
              <a:rPr lang="en-GB" sz="2000" dirty="0">
                <a:latin typeface="Arial" panose="020B0604020202020204" pitchFamily="34" charset="0"/>
                <a:cs typeface="Arial" panose="020B0604020202020204" pitchFamily="34" charset="0"/>
              </a:rPr>
              <a:t> brush their teeth at least twice a day</a:t>
            </a:r>
          </a:p>
        </p:txBody>
      </p:sp>
      <p:grpSp>
        <p:nvGrpSpPr>
          <p:cNvPr id="256" name="Graphic 85" descr="Man">
            <a:extLst>
              <a:ext uri="{FF2B5EF4-FFF2-40B4-BE49-F238E27FC236}">
                <a16:creationId xmlns:a16="http://schemas.microsoft.com/office/drawing/2014/main" id="{571F7A69-DB1C-4792-BFF0-C098AD407024}"/>
              </a:ext>
            </a:extLst>
          </p:cNvPr>
          <p:cNvGrpSpPr/>
          <p:nvPr/>
        </p:nvGrpSpPr>
        <p:grpSpPr>
          <a:xfrm>
            <a:off x="10977078" y="3167473"/>
            <a:ext cx="269113" cy="523047"/>
            <a:chOff x="10349602" y="5557654"/>
            <a:chExt cx="291641" cy="596539"/>
          </a:xfrm>
          <a:solidFill>
            <a:srgbClr val="7C7C7C"/>
          </a:solidFill>
        </p:grpSpPr>
        <p:sp>
          <p:nvSpPr>
            <p:cNvPr id="257" name="Freeform: Shape 256">
              <a:extLst>
                <a:ext uri="{FF2B5EF4-FFF2-40B4-BE49-F238E27FC236}">
                  <a16:creationId xmlns:a16="http://schemas.microsoft.com/office/drawing/2014/main" id="{38B42F12-F849-4B84-ACB5-FF7FC15FA70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4B1EDDB9-B12C-4089-AF89-93436CEF73CF}"/>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9" name="Graphic 77" descr="Man">
            <a:extLst>
              <a:ext uri="{FF2B5EF4-FFF2-40B4-BE49-F238E27FC236}">
                <a16:creationId xmlns:a16="http://schemas.microsoft.com/office/drawing/2014/main" id="{9E88DB76-5854-4B80-A2CA-865D741C3E50}"/>
              </a:ext>
            </a:extLst>
          </p:cNvPr>
          <p:cNvGrpSpPr/>
          <p:nvPr/>
        </p:nvGrpSpPr>
        <p:grpSpPr>
          <a:xfrm>
            <a:off x="8983348" y="5572316"/>
            <a:ext cx="291645" cy="534386"/>
            <a:chOff x="9072877" y="5557653"/>
            <a:chExt cx="291641" cy="596527"/>
          </a:xfrm>
          <a:gradFill>
            <a:gsLst>
              <a:gs pos="50000">
                <a:srgbClr val="330099"/>
              </a:gs>
              <a:gs pos="50000">
                <a:schemeClr val="bg1">
                  <a:lumMod val="50000"/>
                </a:schemeClr>
              </a:gs>
            </a:gsLst>
            <a:lin ang="16200000" scaled="0"/>
          </a:gradFill>
        </p:grpSpPr>
        <p:sp>
          <p:nvSpPr>
            <p:cNvPr id="260" name="Freeform: Shape 259">
              <a:extLst>
                <a:ext uri="{FF2B5EF4-FFF2-40B4-BE49-F238E27FC236}">
                  <a16:creationId xmlns:a16="http://schemas.microsoft.com/office/drawing/2014/main" id="{04DF366B-49E2-4DF5-AB6E-2C259BD6CE5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BF4C8FEC-F4D5-4A09-A555-35CD9D51A3C9}"/>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sp>
        <p:nvSpPr>
          <p:cNvPr id="6" name="TextBox 5">
            <a:extLst>
              <a:ext uri="{FF2B5EF4-FFF2-40B4-BE49-F238E27FC236}">
                <a16:creationId xmlns:a16="http://schemas.microsoft.com/office/drawing/2014/main" id="{2BF1588C-AFD5-4CA7-8888-9074ECD50110}"/>
              </a:ext>
            </a:extLst>
          </p:cNvPr>
          <p:cNvSpPr txBox="1"/>
          <p:nvPr/>
        </p:nvSpPr>
        <p:spPr>
          <a:xfrm>
            <a:off x="0" y="4841226"/>
            <a:ext cx="4130211"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Whilst </a:t>
            </a:r>
            <a:r>
              <a:rPr lang="en-GB" sz="2000" b="1" dirty="0">
                <a:solidFill>
                  <a:srgbClr val="330099"/>
                </a:solidFill>
                <a:latin typeface="Arial" panose="020B0604020202020204" pitchFamily="34" charset="0"/>
                <a:cs typeface="Arial" panose="020B0604020202020204" pitchFamily="34" charset="0"/>
              </a:rPr>
              <a:t>83%</a:t>
            </a:r>
            <a:r>
              <a:rPr lang="en-GB" sz="2000" dirty="0">
                <a:latin typeface="Arial" panose="020B0604020202020204" pitchFamily="34" charset="0"/>
                <a:cs typeface="Arial" panose="020B0604020202020204" pitchFamily="34" charset="0"/>
              </a:rPr>
              <a:t> do play outside at home at least sometimes</a:t>
            </a:r>
          </a:p>
        </p:txBody>
      </p:sp>
      <p:grpSp>
        <p:nvGrpSpPr>
          <p:cNvPr id="263" name="Graphic 85" descr="Man">
            <a:extLst>
              <a:ext uri="{FF2B5EF4-FFF2-40B4-BE49-F238E27FC236}">
                <a16:creationId xmlns:a16="http://schemas.microsoft.com/office/drawing/2014/main" id="{BBECD683-265C-44EA-900D-7B1AB4D8328C}"/>
              </a:ext>
            </a:extLst>
          </p:cNvPr>
          <p:cNvGrpSpPr/>
          <p:nvPr/>
        </p:nvGrpSpPr>
        <p:grpSpPr>
          <a:xfrm>
            <a:off x="3408387" y="5578121"/>
            <a:ext cx="269113" cy="523047"/>
            <a:chOff x="10349602" y="5557654"/>
            <a:chExt cx="291641" cy="596539"/>
          </a:xfrm>
          <a:solidFill>
            <a:srgbClr val="7C7C7C"/>
          </a:solidFill>
        </p:grpSpPr>
        <p:sp>
          <p:nvSpPr>
            <p:cNvPr id="264" name="Freeform: Shape 263">
              <a:extLst>
                <a:ext uri="{FF2B5EF4-FFF2-40B4-BE49-F238E27FC236}">
                  <a16:creationId xmlns:a16="http://schemas.microsoft.com/office/drawing/2014/main" id="{B9D28C3B-3B60-4742-8A0F-3B95F559B418}"/>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8C939D83-03E3-42E3-B7DE-97FDB8928B4F}"/>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6" name="Graphic 73" descr="Man">
            <a:extLst>
              <a:ext uri="{FF2B5EF4-FFF2-40B4-BE49-F238E27FC236}">
                <a16:creationId xmlns:a16="http://schemas.microsoft.com/office/drawing/2014/main" id="{B29290FF-7D48-4E5F-BECE-1BC1BE3600B1}"/>
              </a:ext>
            </a:extLst>
          </p:cNvPr>
          <p:cNvGrpSpPr/>
          <p:nvPr/>
        </p:nvGrpSpPr>
        <p:grpSpPr>
          <a:xfrm>
            <a:off x="1463185" y="5578118"/>
            <a:ext cx="269113" cy="523047"/>
            <a:chOff x="8404400" y="5557651"/>
            <a:chExt cx="291641" cy="596539"/>
          </a:xfrm>
          <a:solidFill>
            <a:srgbClr val="330099"/>
          </a:solidFill>
        </p:grpSpPr>
        <p:sp>
          <p:nvSpPr>
            <p:cNvPr id="267" name="Freeform: Shape 266">
              <a:extLst>
                <a:ext uri="{FF2B5EF4-FFF2-40B4-BE49-F238E27FC236}">
                  <a16:creationId xmlns:a16="http://schemas.microsoft.com/office/drawing/2014/main" id="{5208B7CD-C3F6-418B-9B51-79396FC6DF96}"/>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3FAFE88E-B7D9-4A07-B6F2-5B95E892F5DE}"/>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69" name="Graphic 75" descr="Man">
            <a:extLst>
              <a:ext uri="{FF2B5EF4-FFF2-40B4-BE49-F238E27FC236}">
                <a16:creationId xmlns:a16="http://schemas.microsoft.com/office/drawing/2014/main" id="{2AFA5A08-9B47-41CF-B896-68B9DBCD8736}"/>
              </a:ext>
            </a:extLst>
          </p:cNvPr>
          <p:cNvGrpSpPr/>
          <p:nvPr/>
        </p:nvGrpSpPr>
        <p:grpSpPr>
          <a:xfrm>
            <a:off x="1809397" y="5578119"/>
            <a:ext cx="269113" cy="523047"/>
            <a:chOff x="8750612" y="5557652"/>
            <a:chExt cx="291641" cy="596539"/>
          </a:xfrm>
          <a:solidFill>
            <a:srgbClr val="330099"/>
          </a:solidFill>
        </p:grpSpPr>
        <p:sp>
          <p:nvSpPr>
            <p:cNvPr id="270" name="Freeform: Shape 269">
              <a:extLst>
                <a:ext uri="{FF2B5EF4-FFF2-40B4-BE49-F238E27FC236}">
                  <a16:creationId xmlns:a16="http://schemas.microsoft.com/office/drawing/2014/main" id="{3ABF7EA5-076E-4F2A-A6B0-CC456F172FD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6ACEE6AA-4402-4230-8A7B-ADC74579160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72" name="Graphic 77" descr="Man">
            <a:extLst>
              <a:ext uri="{FF2B5EF4-FFF2-40B4-BE49-F238E27FC236}">
                <a16:creationId xmlns:a16="http://schemas.microsoft.com/office/drawing/2014/main" id="{69406221-2672-45B9-A237-501B34EF6160}"/>
              </a:ext>
            </a:extLst>
          </p:cNvPr>
          <p:cNvGrpSpPr/>
          <p:nvPr/>
        </p:nvGrpSpPr>
        <p:grpSpPr>
          <a:xfrm>
            <a:off x="2131660" y="5578120"/>
            <a:ext cx="269113" cy="523047"/>
            <a:chOff x="9072875" y="5557653"/>
            <a:chExt cx="291641" cy="596539"/>
          </a:xfrm>
          <a:solidFill>
            <a:srgbClr val="330099"/>
          </a:solidFill>
        </p:grpSpPr>
        <p:sp>
          <p:nvSpPr>
            <p:cNvPr id="273" name="Freeform: Shape 272">
              <a:extLst>
                <a:ext uri="{FF2B5EF4-FFF2-40B4-BE49-F238E27FC236}">
                  <a16:creationId xmlns:a16="http://schemas.microsoft.com/office/drawing/2014/main" id="{C6BA4197-8166-45C8-80B2-E5D10E833969}"/>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EC37BD9B-881D-4CD9-8400-252D76DCA4D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75" name="Graphic 79" descr="Man">
            <a:extLst>
              <a:ext uri="{FF2B5EF4-FFF2-40B4-BE49-F238E27FC236}">
                <a16:creationId xmlns:a16="http://schemas.microsoft.com/office/drawing/2014/main" id="{061877E1-FECA-4B70-A839-A25300DCC99B}"/>
              </a:ext>
            </a:extLst>
          </p:cNvPr>
          <p:cNvGrpSpPr/>
          <p:nvPr/>
        </p:nvGrpSpPr>
        <p:grpSpPr>
          <a:xfrm>
            <a:off x="2451869" y="5578120"/>
            <a:ext cx="269113" cy="523047"/>
            <a:chOff x="9393084" y="5557653"/>
            <a:chExt cx="291641" cy="596539"/>
          </a:xfrm>
          <a:solidFill>
            <a:srgbClr val="330099"/>
          </a:solidFill>
        </p:grpSpPr>
        <p:sp>
          <p:nvSpPr>
            <p:cNvPr id="276" name="Freeform: Shape 275">
              <a:extLst>
                <a:ext uri="{FF2B5EF4-FFF2-40B4-BE49-F238E27FC236}">
                  <a16:creationId xmlns:a16="http://schemas.microsoft.com/office/drawing/2014/main" id="{EE01D2C2-D2EC-4F7E-BD5F-89FAAEF8250C}"/>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937DA286-C702-4354-B912-05055504F805}"/>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78" name="Graphic 81" descr="Man">
            <a:extLst>
              <a:ext uri="{FF2B5EF4-FFF2-40B4-BE49-F238E27FC236}">
                <a16:creationId xmlns:a16="http://schemas.microsoft.com/office/drawing/2014/main" id="{CB75272D-258D-4CC0-89CB-69B7A0378A0B}"/>
              </a:ext>
            </a:extLst>
          </p:cNvPr>
          <p:cNvGrpSpPr/>
          <p:nvPr/>
        </p:nvGrpSpPr>
        <p:grpSpPr>
          <a:xfrm>
            <a:off x="2772077" y="5578120"/>
            <a:ext cx="269113" cy="523047"/>
            <a:chOff x="9713292" y="5557653"/>
            <a:chExt cx="291641" cy="596539"/>
          </a:xfrm>
          <a:solidFill>
            <a:srgbClr val="330099"/>
          </a:solidFill>
        </p:grpSpPr>
        <p:sp>
          <p:nvSpPr>
            <p:cNvPr id="279" name="Freeform: Shape 278">
              <a:extLst>
                <a:ext uri="{FF2B5EF4-FFF2-40B4-BE49-F238E27FC236}">
                  <a16:creationId xmlns:a16="http://schemas.microsoft.com/office/drawing/2014/main" id="{7EB51153-B133-4FE9-BDAE-13D34B68756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EECDAE55-0D29-40B5-A3C2-F320D04154F6}"/>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81" name="Graphic 83" descr="Man">
            <a:extLst>
              <a:ext uri="{FF2B5EF4-FFF2-40B4-BE49-F238E27FC236}">
                <a16:creationId xmlns:a16="http://schemas.microsoft.com/office/drawing/2014/main" id="{BF28A8D0-D662-4FDC-A96A-57CFF93FD9EC}"/>
              </a:ext>
            </a:extLst>
          </p:cNvPr>
          <p:cNvGrpSpPr/>
          <p:nvPr/>
        </p:nvGrpSpPr>
        <p:grpSpPr>
          <a:xfrm>
            <a:off x="3090232" y="5578120"/>
            <a:ext cx="269113" cy="523047"/>
            <a:chOff x="10031447" y="5557653"/>
            <a:chExt cx="291641" cy="596539"/>
          </a:xfrm>
          <a:solidFill>
            <a:srgbClr val="7C7C7C"/>
          </a:solidFill>
        </p:grpSpPr>
        <p:sp>
          <p:nvSpPr>
            <p:cNvPr id="282" name="Freeform: Shape 281">
              <a:extLst>
                <a:ext uri="{FF2B5EF4-FFF2-40B4-BE49-F238E27FC236}">
                  <a16:creationId xmlns:a16="http://schemas.microsoft.com/office/drawing/2014/main" id="{C7D718EB-60D9-4E3E-9DB1-ACC36D4847A3}"/>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17D74AC-1798-4C97-9010-74CC62A2495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84" name="Graphic 87" descr="Man">
            <a:extLst>
              <a:ext uri="{FF2B5EF4-FFF2-40B4-BE49-F238E27FC236}">
                <a16:creationId xmlns:a16="http://schemas.microsoft.com/office/drawing/2014/main" id="{089A0A4F-73DC-4CEE-A1C4-C0F710FA77B5}"/>
              </a:ext>
            </a:extLst>
          </p:cNvPr>
          <p:cNvGrpSpPr/>
          <p:nvPr/>
        </p:nvGrpSpPr>
        <p:grpSpPr>
          <a:xfrm>
            <a:off x="424549" y="5578117"/>
            <a:ext cx="269113" cy="523047"/>
            <a:chOff x="7365764" y="5557650"/>
            <a:chExt cx="291641" cy="596539"/>
          </a:xfrm>
          <a:solidFill>
            <a:srgbClr val="330099"/>
          </a:solidFill>
        </p:grpSpPr>
        <p:sp>
          <p:nvSpPr>
            <p:cNvPr id="285" name="Freeform: Shape 284">
              <a:extLst>
                <a:ext uri="{FF2B5EF4-FFF2-40B4-BE49-F238E27FC236}">
                  <a16:creationId xmlns:a16="http://schemas.microsoft.com/office/drawing/2014/main" id="{6606E171-5335-40F3-BEC7-FF6984FB239F}"/>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7ECB6EF7-EBA8-4F96-95D2-768EF0BF45A8}"/>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87" name="Graphic 73" descr="Man">
            <a:extLst>
              <a:ext uri="{FF2B5EF4-FFF2-40B4-BE49-F238E27FC236}">
                <a16:creationId xmlns:a16="http://schemas.microsoft.com/office/drawing/2014/main" id="{FC36ED16-E751-4F37-B253-D30274532940}"/>
              </a:ext>
            </a:extLst>
          </p:cNvPr>
          <p:cNvGrpSpPr/>
          <p:nvPr/>
        </p:nvGrpSpPr>
        <p:grpSpPr>
          <a:xfrm>
            <a:off x="766306" y="5578117"/>
            <a:ext cx="269113" cy="523047"/>
            <a:chOff x="8404400" y="5557651"/>
            <a:chExt cx="291641" cy="596539"/>
          </a:xfrm>
          <a:solidFill>
            <a:srgbClr val="330099"/>
          </a:solidFill>
        </p:grpSpPr>
        <p:sp>
          <p:nvSpPr>
            <p:cNvPr id="288" name="Freeform: Shape 287">
              <a:extLst>
                <a:ext uri="{FF2B5EF4-FFF2-40B4-BE49-F238E27FC236}">
                  <a16:creationId xmlns:a16="http://schemas.microsoft.com/office/drawing/2014/main" id="{D2A2FE57-568D-4565-964B-BC074237A9DF}"/>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5D8BE8DB-D059-429C-8205-30DB9DDC39E2}"/>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0" name="Graphic 75" descr="Man">
            <a:extLst>
              <a:ext uri="{FF2B5EF4-FFF2-40B4-BE49-F238E27FC236}">
                <a16:creationId xmlns:a16="http://schemas.microsoft.com/office/drawing/2014/main" id="{4DE24B19-FBF7-4592-98CE-61F5FB4E6E55}"/>
              </a:ext>
            </a:extLst>
          </p:cNvPr>
          <p:cNvGrpSpPr/>
          <p:nvPr/>
        </p:nvGrpSpPr>
        <p:grpSpPr>
          <a:xfrm>
            <a:off x="1112518" y="5578118"/>
            <a:ext cx="269113" cy="523047"/>
            <a:chOff x="8750612" y="5557652"/>
            <a:chExt cx="291641" cy="596539"/>
          </a:xfrm>
          <a:solidFill>
            <a:srgbClr val="330099"/>
          </a:solidFill>
        </p:grpSpPr>
        <p:sp>
          <p:nvSpPr>
            <p:cNvPr id="291" name="Freeform: Shape 290">
              <a:extLst>
                <a:ext uri="{FF2B5EF4-FFF2-40B4-BE49-F238E27FC236}">
                  <a16:creationId xmlns:a16="http://schemas.microsoft.com/office/drawing/2014/main" id="{0BE3ED4B-F05E-4D1E-9E65-2A59AB30B01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1A219A10-7D33-4DD4-B33B-127B0964C70D}"/>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pic>
        <p:nvPicPr>
          <p:cNvPr id="13" name="Picture 12" descr="Shape&#10;&#10;Description automatically generated">
            <a:extLst>
              <a:ext uri="{FF2B5EF4-FFF2-40B4-BE49-F238E27FC236}">
                <a16:creationId xmlns:a16="http://schemas.microsoft.com/office/drawing/2014/main" id="{F437316A-B275-4489-94DB-30DB62D5AC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4480" y="3603660"/>
            <a:ext cx="1369532" cy="1369532"/>
          </a:xfrm>
          <a:prstGeom prst="rect">
            <a:avLst/>
          </a:prstGeom>
        </p:spPr>
      </p:pic>
      <p:pic>
        <p:nvPicPr>
          <p:cNvPr id="19" name="Picture 18" descr="Shape&#10;&#10;Description automatically generated">
            <a:extLst>
              <a:ext uri="{FF2B5EF4-FFF2-40B4-BE49-F238E27FC236}">
                <a16:creationId xmlns:a16="http://schemas.microsoft.com/office/drawing/2014/main" id="{2DF0277E-3FE5-4CCF-AB8B-F111A86CCA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2899" y="1432843"/>
            <a:ext cx="1369532" cy="1369532"/>
          </a:xfrm>
          <a:prstGeom prst="rect">
            <a:avLst/>
          </a:prstGeom>
        </p:spPr>
      </p:pic>
      <p:pic>
        <p:nvPicPr>
          <p:cNvPr id="18" name="Graphic 17" descr="Close">
            <a:extLst>
              <a:ext uri="{FF2B5EF4-FFF2-40B4-BE49-F238E27FC236}">
                <a16:creationId xmlns:a16="http://schemas.microsoft.com/office/drawing/2014/main" id="{3E9E89F1-B930-4414-83ED-64ABDFD6CB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27420" y="1916935"/>
            <a:ext cx="508009" cy="535348"/>
          </a:xfrm>
          <a:prstGeom prst="rect">
            <a:avLst/>
          </a:prstGeom>
        </p:spPr>
      </p:pic>
    </p:spTree>
    <p:extLst>
      <p:ext uri="{BB962C8B-B14F-4D97-AF65-F5344CB8AC3E}">
        <p14:creationId xmlns:p14="http://schemas.microsoft.com/office/powerpoint/2010/main" val="244609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7</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78" name="Straight Connector 177">
            <a:extLst>
              <a:ext uri="{FF2B5EF4-FFF2-40B4-BE49-F238E27FC236}">
                <a16:creationId xmlns:a16="http://schemas.microsoft.com/office/drawing/2014/main" id="{0D9B55F9-15C2-4A52-8012-15E7BB377812}"/>
              </a:ext>
            </a:extLst>
          </p:cNvPr>
          <p:cNvCxnSpPr>
            <a:cxnSpLocks/>
          </p:cNvCxnSpPr>
          <p:nvPr/>
        </p:nvCxnSpPr>
        <p:spPr>
          <a:xfrm>
            <a:off x="6006636" y="1461313"/>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150003" y="3639442"/>
            <a:ext cx="7822963"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8CF9441F-EB88-4770-9A5B-C176F4E78066}"/>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21" name="Title 1">
            <a:extLst>
              <a:ext uri="{FF2B5EF4-FFF2-40B4-BE49-F238E27FC236}">
                <a16:creationId xmlns:a16="http://schemas.microsoft.com/office/drawing/2014/main" id="{8D671F55-197E-434D-90FA-6D465593067A}"/>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Bullying, safety, wellbeing and free time</a:t>
            </a:r>
          </a:p>
        </p:txBody>
      </p:sp>
      <p:pic>
        <p:nvPicPr>
          <p:cNvPr id="6" name="Picture 5" descr="A picture containing light, drawing&#10;&#10;Description automatically generated">
            <a:extLst>
              <a:ext uri="{FF2B5EF4-FFF2-40B4-BE49-F238E27FC236}">
                <a16:creationId xmlns:a16="http://schemas.microsoft.com/office/drawing/2014/main" id="{2DCD8469-7155-4FE3-B9BD-5522CC4D1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39" name="Graphic 85" descr="Man">
            <a:extLst>
              <a:ext uri="{FF2B5EF4-FFF2-40B4-BE49-F238E27FC236}">
                <a16:creationId xmlns:a16="http://schemas.microsoft.com/office/drawing/2014/main" id="{064BFA0F-FF51-46AB-9866-4132FDD0CC39}"/>
              </a:ext>
            </a:extLst>
          </p:cNvPr>
          <p:cNvGrpSpPr/>
          <p:nvPr/>
        </p:nvGrpSpPr>
        <p:grpSpPr>
          <a:xfrm>
            <a:off x="5509157" y="2905953"/>
            <a:ext cx="269113" cy="523047"/>
            <a:chOff x="10349602" y="5557654"/>
            <a:chExt cx="291641" cy="596539"/>
          </a:xfrm>
          <a:solidFill>
            <a:srgbClr val="7C7C7C"/>
          </a:solidFill>
        </p:grpSpPr>
        <p:sp>
          <p:nvSpPr>
            <p:cNvPr id="140" name="Freeform: Shape 139">
              <a:extLst>
                <a:ext uri="{FF2B5EF4-FFF2-40B4-BE49-F238E27FC236}">
                  <a16:creationId xmlns:a16="http://schemas.microsoft.com/office/drawing/2014/main" id="{C505AD2E-BA52-4700-B28E-4C2765D0BDA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9AD74A1E-7192-4226-A556-3D9AB69997C7}"/>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42" name="Graphic 69" descr="Man">
            <a:extLst>
              <a:ext uri="{FF2B5EF4-FFF2-40B4-BE49-F238E27FC236}">
                <a16:creationId xmlns:a16="http://schemas.microsoft.com/office/drawing/2014/main" id="{9BCE641E-DB56-4AF2-8ACE-F660D49C639C}"/>
              </a:ext>
            </a:extLst>
          </p:cNvPr>
          <p:cNvGrpSpPr/>
          <p:nvPr/>
        </p:nvGrpSpPr>
        <p:grpSpPr>
          <a:xfrm>
            <a:off x="2871531" y="2905949"/>
            <a:ext cx="269113" cy="523047"/>
            <a:chOff x="7711976" y="5557650"/>
            <a:chExt cx="291641" cy="596539"/>
          </a:xfrm>
          <a:solidFill>
            <a:srgbClr val="330099"/>
          </a:solidFill>
        </p:grpSpPr>
        <p:sp>
          <p:nvSpPr>
            <p:cNvPr id="143" name="Freeform: Shape 142">
              <a:extLst>
                <a:ext uri="{FF2B5EF4-FFF2-40B4-BE49-F238E27FC236}">
                  <a16:creationId xmlns:a16="http://schemas.microsoft.com/office/drawing/2014/main" id="{FD349CDE-A619-41FB-A1CF-F1302AC77748}"/>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7708B3B1-72E2-4DDF-8024-73CED4AC1846}"/>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45" name="Graphic 71" descr="Man">
            <a:extLst>
              <a:ext uri="{FF2B5EF4-FFF2-40B4-BE49-F238E27FC236}">
                <a16:creationId xmlns:a16="http://schemas.microsoft.com/office/drawing/2014/main" id="{B7C53305-96BC-45E8-BC53-B194A5F0846C}"/>
              </a:ext>
            </a:extLst>
          </p:cNvPr>
          <p:cNvGrpSpPr/>
          <p:nvPr/>
        </p:nvGrpSpPr>
        <p:grpSpPr>
          <a:xfrm>
            <a:off x="3217743" y="2905950"/>
            <a:ext cx="269113" cy="523047"/>
            <a:chOff x="8058188" y="5557651"/>
            <a:chExt cx="291641" cy="596539"/>
          </a:xfrm>
          <a:solidFill>
            <a:schemeClr val="accent3">
              <a:lumMod val="75000"/>
            </a:schemeClr>
          </a:solidFill>
        </p:grpSpPr>
        <p:sp>
          <p:nvSpPr>
            <p:cNvPr id="146" name="Freeform: Shape 145">
              <a:extLst>
                <a:ext uri="{FF2B5EF4-FFF2-40B4-BE49-F238E27FC236}">
                  <a16:creationId xmlns:a16="http://schemas.microsoft.com/office/drawing/2014/main" id="{841E0CBE-8E24-4ED0-83B5-D123B82C1714}"/>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7860A8D5-90EE-48E5-B0DE-83126393A43C}"/>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48" name="Graphic 75" descr="Man">
            <a:extLst>
              <a:ext uri="{FF2B5EF4-FFF2-40B4-BE49-F238E27FC236}">
                <a16:creationId xmlns:a16="http://schemas.microsoft.com/office/drawing/2014/main" id="{33E909A3-0FF4-4809-A896-6BDFEEF86B06}"/>
              </a:ext>
            </a:extLst>
          </p:cNvPr>
          <p:cNvGrpSpPr/>
          <p:nvPr/>
        </p:nvGrpSpPr>
        <p:grpSpPr>
          <a:xfrm>
            <a:off x="3910167" y="2905951"/>
            <a:ext cx="269113" cy="523047"/>
            <a:chOff x="8750612" y="5557652"/>
            <a:chExt cx="291641" cy="596539"/>
          </a:xfrm>
          <a:solidFill>
            <a:schemeClr val="accent3">
              <a:lumMod val="75000"/>
            </a:schemeClr>
          </a:solidFill>
        </p:grpSpPr>
        <p:sp>
          <p:nvSpPr>
            <p:cNvPr id="149" name="Freeform: Shape 148">
              <a:extLst>
                <a:ext uri="{FF2B5EF4-FFF2-40B4-BE49-F238E27FC236}">
                  <a16:creationId xmlns:a16="http://schemas.microsoft.com/office/drawing/2014/main" id="{A8A0CF05-7E6D-41A7-9046-D346F13AC408}"/>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C730665F-40AB-43DD-891E-6E29D0E885C3}"/>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51" name="Graphic 77" descr="Man">
            <a:extLst>
              <a:ext uri="{FF2B5EF4-FFF2-40B4-BE49-F238E27FC236}">
                <a16:creationId xmlns:a16="http://schemas.microsoft.com/office/drawing/2014/main" id="{8EBE1807-C5A6-457A-A770-B95CC97954B8}"/>
              </a:ext>
            </a:extLst>
          </p:cNvPr>
          <p:cNvGrpSpPr/>
          <p:nvPr/>
        </p:nvGrpSpPr>
        <p:grpSpPr>
          <a:xfrm>
            <a:off x="4232430" y="2905952"/>
            <a:ext cx="269113" cy="523047"/>
            <a:chOff x="9072875" y="5557653"/>
            <a:chExt cx="291641" cy="596539"/>
          </a:xfrm>
          <a:solidFill>
            <a:schemeClr val="accent3">
              <a:lumMod val="75000"/>
            </a:schemeClr>
          </a:solidFill>
        </p:grpSpPr>
        <p:sp>
          <p:nvSpPr>
            <p:cNvPr id="152" name="Freeform: Shape 151">
              <a:extLst>
                <a:ext uri="{FF2B5EF4-FFF2-40B4-BE49-F238E27FC236}">
                  <a16:creationId xmlns:a16="http://schemas.microsoft.com/office/drawing/2014/main" id="{AA48A35E-09AE-40AE-9FF2-10A041748A5F}"/>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7B0E7E44-788A-4CAC-B90B-89E451493F4D}"/>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54" name="Graphic 79" descr="Man">
            <a:extLst>
              <a:ext uri="{FF2B5EF4-FFF2-40B4-BE49-F238E27FC236}">
                <a16:creationId xmlns:a16="http://schemas.microsoft.com/office/drawing/2014/main" id="{C57485B6-ED13-4A73-8D29-628A956AE589}"/>
              </a:ext>
            </a:extLst>
          </p:cNvPr>
          <p:cNvGrpSpPr/>
          <p:nvPr/>
        </p:nvGrpSpPr>
        <p:grpSpPr>
          <a:xfrm>
            <a:off x="4552639" y="2905952"/>
            <a:ext cx="269113" cy="523047"/>
            <a:chOff x="9393084" y="5557653"/>
            <a:chExt cx="291641" cy="596539"/>
          </a:xfrm>
          <a:solidFill>
            <a:schemeClr val="accent3">
              <a:lumMod val="75000"/>
            </a:schemeClr>
          </a:solidFill>
        </p:grpSpPr>
        <p:sp>
          <p:nvSpPr>
            <p:cNvPr id="155" name="Freeform: Shape 154">
              <a:extLst>
                <a:ext uri="{FF2B5EF4-FFF2-40B4-BE49-F238E27FC236}">
                  <a16:creationId xmlns:a16="http://schemas.microsoft.com/office/drawing/2014/main" id="{16239B09-E908-48CB-BBE6-82155DD983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AF33CEFB-58E3-41A6-B4AA-2C08CB6B7702}"/>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57" name="Graphic 81" descr="Man">
            <a:extLst>
              <a:ext uri="{FF2B5EF4-FFF2-40B4-BE49-F238E27FC236}">
                <a16:creationId xmlns:a16="http://schemas.microsoft.com/office/drawing/2014/main" id="{EE14FB57-B4F2-4659-A9CD-114E708C7B27}"/>
              </a:ext>
            </a:extLst>
          </p:cNvPr>
          <p:cNvGrpSpPr/>
          <p:nvPr/>
        </p:nvGrpSpPr>
        <p:grpSpPr>
          <a:xfrm>
            <a:off x="4872847" y="2905952"/>
            <a:ext cx="269113" cy="523047"/>
            <a:chOff x="9713292" y="5557653"/>
            <a:chExt cx="291641" cy="596539"/>
          </a:xfrm>
          <a:solidFill>
            <a:schemeClr val="accent3">
              <a:lumMod val="75000"/>
            </a:schemeClr>
          </a:solidFill>
        </p:grpSpPr>
        <p:sp>
          <p:nvSpPr>
            <p:cNvPr id="158" name="Freeform: Shape 157">
              <a:extLst>
                <a:ext uri="{FF2B5EF4-FFF2-40B4-BE49-F238E27FC236}">
                  <a16:creationId xmlns:a16="http://schemas.microsoft.com/office/drawing/2014/main" id="{F8951595-3397-4080-9DE2-707C5076365E}"/>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6C5BF9ED-0432-435E-855D-D0F757D2834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60" name="Graphic 83" descr="Man">
            <a:extLst>
              <a:ext uri="{FF2B5EF4-FFF2-40B4-BE49-F238E27FC236}">
                <a16:creationId xmlns:a16="http://schemas.microsoft.com/office/drawing/2014/main" id="{FAEA12D9-8A7A-4A5B-90F4-46A577E061AC}"/>
              </a:ext>
            </a:extLst>
          </p:cNvPr>
          <p:cNvGrpSpPr/>
          <p:nvPr/>
        </p:nvGrpSpPr>
        <p:grpSpPr>
          <a:xfrm>
            <a:off x="5191002" y="2905952"/>
            <a:ext cx="269113" cy="523047"/>
            <a:chOff x="10031447" y="5557653"/>
            <a:chExt cx="291641" cy="596539"/>
          </a:xfrm>
          <a:solidFill>
            <a:schemeClr val="accent3">
              <a:lumMod val="75000"/>
            </a:schemeClr>
          </a:solidFill>
        </p:grpSpPr>
        <p:sp>
          <p:nvSpPr>
            <p:cNvPr id="161" name="Freeform: Shape 160">
              <a:extLst>
                <a:ext uri="{FF2B5EF4-FFF2-40B4-BE49-F238E27FC236}">
                  <a16:creationId xmlns:a16="http://schemas.microsoft.com/office/drawing/2014/main" id="{32614C01-C3C4-4521-88F7-D23DE2584FB9}"/>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D21378C4-54EB-45CB-9EC5-AF955142CBDB}"/>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63" name="Graphic 87" descr="Man">
            <a:extLst>
              <a:ext uri="{FF2B5EF4-FFF2-40B4-BE49-F238E27FC236}">
                <a16:creationId xmlns:a16="http://schemas.microsoft.com/office/drawing/2014/main" id="{E52D38F5-B001-47C9-8261-26300403481B}"/>
              </a:ext>
            </a:extLst>
          </p:cNvPr>
          <p:cNvGrpSpPr/>
          <p:nvPr/>
        </p:nvGrpSpPr>
        <p:grpSpPr>
          <a:xfrm>
            <a:off x="2525319" y="2905949"/>
            <a:ext cx="269113" cy="523047"/>
            <a:chOff x="7365764" y="5557650"/>
            <a:chExt cx="291641" cy="596539"/>
          </a:xfrm>
          <a:solidFill>
            <a:srgbClr val="330099"/>
          </a:solidFill>
        </p:grpSpPr>
        <p:sp>
          <p:nvSpPr>
            <p:cNvPr id="164" name="Freeform: Shape 163">
              <a:extLst>
                <a:ext uri="{FF2B5EF4-FFF2-40B4-BE49-F238E27FC236}">
                  <a16:creationId xmlns:a16="http://schemas.microsoft.com/office/drawing/2014/main" id="{42F7E584-D9A6-4DE9-BC93-CF2EB55610D0}"/>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0041FD8B-6AF3-4460-8DBB-9B39B3A94C9F}"/>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166" name="TextBox 165">
            <a:extLst>
              <a:ext uri="{FF2B5EF4-FFF2-40B4-BE49-F238E27FC236}">
                <a16:creationId xmlns:a16="http://schemas.microsoft.com/office/drawing/2014/main" id="{E2D115E3-C062-4BE4-B4ED-56E081050A75}"/>
              </a:ext>
            </a:extLst>
          </p:cNvPr>
          <p:cNvSpPr txBox="1"/>
          <p:nvPr/>
        </p:nvSpPr>
        <p:spPr>
          <a:xfrm>
            <a:off x="3506930" y="1607041"/>
            <a:ext cx="2499706" cy="1200329"/>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23%</a:t>
            </a:r>
            <a:r>
              <a:rPr lang="en-GB" dirty="0">
                <a:latin typeface="Arial" panose="020B0604020202020204" pitchFamily="34" charset="0"/>
                <a:cs typeface="Arial" panose="020B0604020202020204" pitchFamily="34" charset="0"/>
              </a:rPr>
              <a:t> feel scared to go to school because they are being picked on</a:t>
            </a:r>
          </a:p>
        </p:txBody>
      </p:sp>
      <p:pic>
        <p:nvPicPr>
          <p:cNvPr id="167" name="Picture 166" descr="A picture containing drawing&#10;&#10;Description automatically generated">
            <a:extLst>
              <a:ext uri="{FF2B5EF4-FFF2-40B4-BE49-F238E27FC236}">
                <a16:creationId xmlns:a16="http://schemas.microsoft.com/office/drawing/2014/main" id="{4186EE84-D765-4DD8-A657-78368B88D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383" y="1704410"/>
            <a:ext cx="1066808" cy="1066808"/>
          </a:xfrm>
          <a:prstGeom prst="rect">
            <a:avLst/>
          </a:prstGeom>
        </p:spPr>
      </p:pic>
      <p:grpSp>
        <p:nvGrpSpPr>
          <p:cNvPr id="168" name="Graphic 71" descr="Man">
            <a:extLst>
              <a:ext uri="{FF2B5EF4-FFF2-40B4-BE49-F238E27FC236}">
                <a16:creationId xmlns:a16="http://schemas.microsoft.com/office/drawing/2014/main" id="{528DB122-E982-470F-AF71-262A7950B56D}"/>
              </a:ext>
            </a:extLst>
          </p:cNvPr>
          <p:cNvGrpSpPr/>
          <p:nvPr/>
        </p:nvGrpSpPr>
        <p:grpSpPr>
          <a:xfrm>
            <a:off x="3570644" y="2905945"/>
            <a:ext cx="269113" cy="523047"/>
            <a:chOff x="8058188" y="5557651"/>
            <a:chExt cx="291641" cy="596539"/>
          </a:xfrm>
          <a:solidFill>
            <a:schemeClr val="accent3">
              <a:lumMod val="75000"/>
            </a:schemeClr>
          </a:solidFill>
        </p:grpSpPr>
        <p:sp>
          <p:nvSpPr>
            <p:cNvPr id="169" name="Freeform: Shape 168">
              <a:extLst>
                <a:ext uri="{FF2B5EF4-FFF2-40B4-BE49-F238E27FC236}">
                  <a16:creationId xmlns:a16="http://schemas.microsoft.com/office/drawing/2014/main" id="{9873D9DE-B72F-4145-9B14-C0303239AF7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B8B0B72E-8B7D-430F-816A-2413454C3BBC}"/>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71" name="Graphic 85" descr="Man">
            <a:extLst>
              <a:ext uri="{FF2B5EF4-FFF2-40B4-BE49-F238E27FC236}">
                <a16:creationId xmlns:a16="http://schemas.microsoft.com/office/drawing/2014/main" id="{85BA00CF-68FF-440C-96C8-C65B7C23C54B}"/>
              </a:ext>
            </a:extLst>
          </p:cNvPr>
          <p:cNvGrpSpPr/>
          <p:nvPr/>
        </p:nvGrpSpPr>
        <p:grpSpPr>
          <a:xfrm>
            <a:off x="5509157" y="5216391"/>
            <a:ext cx="269113" cy="523047"/>
            <a:chOff x="10349602" y="5557654"/>
            <a:chExt cx="291641" cy="596539"/>
          </a:xfrm>
          <a:solidFill>
            <a:srgbClr val="7C7C7C"/>
          </a:solidFill>
        </p:grpSpPr>
        <p:sp>
          <p:nvSpPr>
            <p:cNvPr id="172" name="Freeform: Shape 171">
              <a:extLst>
                <a:ext uri="{FF2B5EF4-FFF2-40B4-BE49-F238E27FC236}">
                  <a16:creationId xmlns:a16="http://schemas.microsoft.com/office/drawing/2014/main" id="{DD35BF90-4362-417D-8E3C-0910C7E759A1}"/>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3E70BFFF-A04C-4666-9E10-10ACF7425EBF}"/>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74" name="Graphic 69" descr="Man">
            <a:extLst>
              <a:ext uri="{FF2B5EF4-FFF2-40B4-BE49-F238E27FC236}">
                <a16:creationId xmlns:a16="http://schemas.microsoft.com/office/drawing/2014/main" id="{0FC5C289-F6F9-47B9-B88B-7A448713E220}"/>
              </a:ext>
            </a:extLst>
          </p:cNvPr>
          <p:cNvGrpSpPr/>
          <p:nvPr/>
        </p:nvGrpSpPr>
        <p:grpSpPr>
          <a:xfrm>
            <a:off x="2871531" y="5216387"/>
            <a:ext cx="269113" cy="523047"/>
            <a:chOff x="7711976" y="5557650"/>
            <a:chExt cx="291641" cy="596539"/>
          </a:xfrm>
          <a:solidFill>
            <a:srgbClr val="330099"/>
          </a:solidFill>
        </p:grpSpPr>
        <p:sp>
          <p:nvSpPr>
            <p:cNvPr id="175" name="Freeform: Shape 174">
              <a:extLst>
                <a:ext uri="{FF2B5EF4-FFF2-40B4-BE49-F238E27FC236}">
                  <a16:creationId xmlns:a16="http://schemas.microsoft.com/office/drawing/2014/main" id="{B254263C-AF58-4286-AD24-1B39FBC5674F}"/>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13234234-E257-4C73-8098-ADA0FD38BEA6}"/>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77" name="Graphic 71" descr="Man">
            <a:extLst>
              <a:ext uri="{FF2B5EF4-FFF2-40B4-BE49-F238E27FC236}">
                <a16:creationId xmlns:a16="http://schemas.microsoft.com/office/drawing/2014/main" id="{68B323A0-5D17-4026-8441-B9026F29FB35}"/>
              </a:ext>
            </a:extLst>
          </p:cNvPr>
          <p:cNvGrpSpPr/>
          <p:nvPr/>
        </p:nvGrpSpPr>
        <p:grpSpPr>
          <a:xfrm>
            <a:off x="3217743" y="5216388"/>
            <a:ext cx="269113" cy="523047"/>
            <a:chOff x="8058188" y="5557651"/>
            <a:chExt cx="291641" cy="596539"/>
          </a:xfrm>
          <a:solidFill>
            <a:srgbClr val="330099"/>
          </a:solidFill>
        </p:grpSpPr>
        <p:sp>
          <p:nvSpPr>
            <p:cNvPr id="179" name="Freeform: Shape 178">
              <a:extLst>
                <a:ext uri="{FF2B5EF4-FFF2-40B4-BE49-F238E27FC236}">
                  <a16:creationId xmlns:a16="http://schemas.microsoft.com/office/drawing/2014/main" id="{84BEDFE7-FCCD-4B26-B218-403C2C3D7527}"/>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0B0DB8E0-95AC-4DFC-BBE7-01D9F8ABE618}"/>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82" name="Graphic 77" descr="Man">
            <a:extLst>
              <a:ext uri="{FF2B5EF4-FFF2-40B4-BE49-F238E27FC236}">
                <a16:creationId xmlns:a16="http://schemas.microsoft.com/office/drawing/2014/main" id="{2CC28690-8EAC-4183-8A02-1E03EB5D278B}"/>
              </a:ext>
            </a:extLst>
          </p:cNvPr>
          <p:cNvGrpSpPr/>
          <p:nvPr/>
        </p:nvGrpSpPr>
        <p:grpSpPr>
          <a:xfrm>
            <a:off x="4232430" y="5216390"/>
            <a:ext cx="269113" cy="523047"/>
            <a:chOff x="9072875" y="5557653"/>
            <a:chExt cx="291641" cy="596539"/>
          </a:xfrm>
          <a:solidFill>
            <a:schemeClr val="accent3">
              <a:lumMod val="75000"/>
            </a:schemeClr>
          </a:solidFill>
        </p:grpSpPr>
        <p:sp>
          <p:nvSpPr>
            <p:cNvPr id="183" name="Freeform: Shape 182">
              <a:extLst>
                <a:ext uri="{FF2B5EF4-FFF2-40B4-BE49-F238E27FC236}">
                  <a16:creationId xmlns:a16="http://schemas.microsoft.com/office/drawing/2014/main" id="{D820C96A-3938-4C8B-AA23-DE1C0ACFF17F}"/>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81796E09-C2B5-46E3-B2BE-5FEA7A158CF8}"/>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5" name="Graphic 79" descr="Man">
            <a:extLst>
              <a:ext uri="{FF2B5EF4-FFF2-40B4-BE49-F238E27FC236}">
                <a16:creationId xmlns:a16="http://schemas.microsoft.com/office/drawing/2014/main" id="{06175405-0414-4F18-9B5F-26318BDDF0D6}"/>
              </a:ext>
            </a:extLst>
          </p:cNvPr>
          <p:cNvGrpSpPr/>
          <p:nvPr/>
        </p:nvGrpSpPr>
        <p:grpSpPr>
          <a:xfrm>
            <a:off x="4552639" y="5216390"/>
            <a:ext cx="269113" cy="523047"/>
            <a:chOff x="9393084" y="5557653"/>
            <a:chExt cx="291641" cy="596539"/>
          </a:xfrm>
          <a:solidFill>
            <a:schemeClr val="accent3">
              <a:lumMod val="75000"/>
            </a:schemeClr>
          </a:solidFill>
        </p:grpSpPr>
        <p:sp>
          <p:nvSpPr>
            <p:cNvPr id="186" name="Freeform: Shape 185">
              <a:extLst>
                <a:ext uri="{FF2B5EF4-FFF2-40B4-BE49-F238E27FC236}">
                  <a16:creationId xmlns:a16="http://schemas.microsoft.com/office/drawing/2014/main" id="{D4BDFDC4-C5E8-406D-8346-3A514787BEF2}"/>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A55A471E-8CC5-465C-BD55-BCEB91A7331E}"/>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9" name="Graphic 81" descr="Man">
            <a:extLst>
              <a:ext uri="{FF2B5EF4-FFF2-40B4-BE49-F238E27FC236}">
                <a16:creationId xmlns:a16="http://schemas.microsoft.com/office/drawing/2014/main" id="{1DFDD985-B3A6-42F3-8B01-3F9E3F6DFF1B}"/>
              </a:ext>
            </a:extLst>
          </p:cNvPr>
          <p:cNvGrpSpPr/>
          <p:nvPr/>
        </p:nvGrpSpPr>
        <p:grpSpPr>
          <a:xfrm>
            <a:off x="4872847" y="5216390"/>
            <a:ext cx="269113" cy="523047"/>
            <a:chOff x="9713292" y="5557653"/>
            <a:chExt cx="291641" cy="596539"/>
          </a:xfrm>
          <a:solidFill>
            <a:schemeClr val="accent3">
              <a:lumMod val="75000"/>
            </a:schemeClr>
          </a:solidFill>
        </p:grpSpPr>
        <p:sp>
          <p:nvSpPr>
            <p:cNvPr id="192" name="Freeform: Shape 191">
              <a:extLst>
                <a:ext uri="{FF2B5EF4-FFF2-40B4-BE49-F238E27FC236}">
                  <a16:creationId xmlns:a16="http://schemas.microsoft.com/office/drawing/2014/main" id="{1C2B8893-DA2B-4BE5-990C-2A50CC0E1BF8}"/>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E4B7529B-3D2A-4F74-9B33-223EA1359046}"/>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5" name="Graphic 83" descr="Man">
            <a:extLst>
              <a:ext uri="{FF2B5EF4-FFF2-40B4-BE49-F238E27FC236}">
                <a16:creationId xmlns:a16="http://schemas.microsoft.com/office/drawing/2014/main" id="{34EA21D1-FE89-440C-9046-09BCBC6F5DC9}"/>
              </a:ext>
            </a:extLst>
          </p:cNvPr>
          <p:cNvGrpSpPr/>
          <p:nvPr/>
        </p:nvGrpSpPr>
        <p:grpSpPr>
          <a:xfrm>
            <a:off x="5191002" y="5216390"/>
            <a:ext cx="269113" cy="523047"/>
            <a:chOff x="10031447" y="5557653"/>
            <a:chExt cx="291641" cy="596539"/>
          </a:xfrm>
          <a:solidFill>
            <a:schemeClr val="accent3">
              <a:lumMod val="75000"/>
            </a:schemeClr>
          </a:solidFill>
        </p:grpSpPr>
        <p:sp>
          <p:nvSpPr>
            <p:cNvPr id="229" name="Freeform: Shape 228">
              <a:extLst>
                <a:ext uri="{FF2B5EF4-FFF2-40B4-BE49-F238E27FC236}">
                  <a16:creationId xmlns:a16="http://schemas.microsoft.com/office/drawing/2014/main" id="{64BBB566-18B0-4CF8-814E-00D001A8D5C4}"/>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5E32DB11-1AD6-49FB-8ADB-6D8EAEBC567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3" name="Graphic 87" descr="Man">
            <a:extLst>
              <a:ext uri="{FF2B5EF4-FFF2-40B4-BE49-F238E27FC236}">
                <a16:creationId xmlns:a16="http://schemas.microsoft.com/office/drawing/2014/main" id="{6CFC3B7B-869B-4FC1-987B-B1C77F0F3780}"/>
              </a:ext>
            </a:extLst>
          </p:cNvPr>
          <p:cNvGrpSpPr/>
          <p:nvPr/>
        </p:nvGrpSpPr>
        <p:grpSpPr>
          <a:xfrm>
            <a:off x="2525319" y="5216387"/>
            <a:ext cx="269113" cy="523047"/>
            <a:chOff x="7365764" y="5557650"/>
            <a:chExt cx="291641" cy="596539"/>
          </a:xfrm>
          <a:solidFill>
            <a:srgbClr val="330099"/>
          </a:solidFill>
        </p:grpSpPr>
        <p:sp>
          <p:nvSpPr>
            <p:cNvPr id="234" name="Freeform: Shape 233">
              <a:extLst>
                <a:ext uri="{FF2B5EF4-FFF2-40B4-BE49-F238E27FC236}">
                  <a16:creationId xmlns:a16="http://schemas.microsoft.com/office/drawing/2014/main" id="{A85425B9-9D18-4472-AFA4-9C81BB67F052}"/>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894C5352-8780-485B-91C1-6B1B0BB882C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288" name="TextBox 287">
            <a:extLst>
              <a:ext uri="{FF2B5EF4-FFF2-40B4-BE49-F238E27FC236}">
                <a16:creationId xmlns:a16="http://schemas.microsoft.com/office/drawing/2014/main" id="{7E0D608F-365D-46E7-A36E-8834C203DA70}"/>
              </a:ext>
            </a:extLst>
          </p:cNvPr>
          <p:cNvSpPr txBox="1"/>
          <p:nvPr/>
        </p:nvSpPr>
        <p:spPr>
          <a:xfrm>
            <a:off x="4167031" y="4052443"/>
            <a:ext cx="1674103"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37%</a:t>
            </a:r>
            <a:r>
              <a:rPr lang="en-GB" dirty="0">
                <a:latin typeface="Arial" panose="020B0604020202020204" pitchFamily="34" charset="0"/>
                <a:cs typeface="Arial" panose="020B0604020202020204" pitchFamily="34" charset="0"/>
              </a:rPr>
              <a:t> never go to a club after school</a:t>
            </a:r>
          </a:p>
        </p:txBody>
      </p:sp>
      <p:grpSp>
        <p:nvGrpSpPr>
          <p:cNvPr id="289" name="Graphic 71" descr="Man">
            <a:extLst>
              <a:ext uri="{FF2B5EF4-FFF2-40B4-BE49-F238E27FC236}">
                <a16:creationId xmlns:a16="http://schemas.microsoft.com/office/drawing/2014/main" id="{CB84BCA0-044E-4180-9137-38C8A026554F}"/>
              </a:ext>
            </a:extLst>
          </p:cNvPr>
          <p:cNvGrpSpPr/>
          <p:nvPr/>
        </p:nvGrpSpPr>
        <p:grpSpPr>
          <a:xfrm>
            <a:off x="3564110" y="5216387"/>
            <a:ext cx="269113" cy="523047"/>
            <a:chOff x="8058188" y="5557651"/>
            <a:chExt cx="291641" cy="596539"/>
          </a:xfrm>
          <a:solidFill>
            <a:srgbClr val="330099"/>
          </a:solidFill>
        </p:grpSpPr>
        <p:sp>
          <p:nvSpPr>
            <p:cNvPr id="293" name="Freeform: Shape 292">
              <a:extLst>
                <a:ext uri="{FF2B5EF4-FFF2-40B4-BE49-F238E27FC236}">
                  <a16:creationId xmlns:a16="http://schemas.microsoft.com/office/drawing/2014/main" id="{B3D3899B-F4E7-45A3-A861-5CC04F596E5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7C43D755-FDED-4B43-981D-94E01C46EF22}"/>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5" name="Graphic 77" descr="Man">
            <a:extLst>
              <a:ext uri="{FF2B5EF4-FFF2-40B4-BE49-F238E27FC236}">
                <a16:creationId xmlns:a16="http://schemas.microsoft.com/office/drawing/2014/main" id="{206E13B9-5FAE-4902-A813-1146A31E1A8C}"/>
              </a:ext>
            </a:extLst>
          </p:cNvPr>
          <p:cNvGrpSpPr/>
          <p:nvPr/>
        </p:nvGrpSpPr>
        <p:grpSpPr>
          <a:xfrm>
            <a:off x="3899048" y="5216387"/>
            <a:ext cx="269113" cy="523047"/>
            <a:chOff x="9072875" y="5557653"/>
            <a:chExt cx="291641" cy="596539"/>
          </a:xfrm>
          <a:solidFill>
            <a:schemeClr val="accent3">
              <a:lumMod val="75000"/>
            </a:schemeClr>
          </a:solidFill>
        </p:grpSpPr>
        <p:sp>
          <p:nvSpPr>
            <p:cNvPr id="296" name="Freeform: Shape 295">
              <a:extLst>
                <a:ext uri="{FF2B5EF4-FFF2-40B4-BE49-F238E27FC236}">
                  <a16:creationId xmlns:a16="http://schemas.microsoft.com/office/drawing/2014/main" id="{A31E380C-7E33-4377-8196-134049D01E9A}"/>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0177AC41-8228-41F7-B9C8-B4E742C491A9}"/>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8" name="Graphic 85" descr="Man">
            <a:extLst>
              <a:ext uri="{FF2B5EF4-FFF2-40B4-BE49-F238E27FC236}">
                <a16:creationId xmlns:a16="http://schemas.microsoft.com/office/drawing/2014/main" id="{28C32399-7DBE-45AE-8850-665719FE282D}"/>
              </a:ext>
            </a:extLst>
          </p:cNvPr>
          <p:cNvGrpSpPr/>
          <p:nvPr/>
        </p:nvGrpSpPr>
        <p:grpSpPr>
          <a:xfrm>
            <a:off x="9357816" y="2894724"/>
            <a:ext cx="269113" cy="523047"/>
            <a:chOff x="10349602" y="5557654"/>
            <a:chExt cx="291641" cy="596539"/>
          </a:xfrm>
          <a:solidFill>
            <a:srgbClr val="7C7C7C"/>
          </a:solidFill>
        </p:grpSpPr>
        <p:sp>
          <p:nvSpPr>
            <p:cNvPr id="299" name="Freeform: Shape 298">
              <a:extLst>
                <a:ext uri="{FF2B5EF4-FFF2-40B4-BE49-F238E27FC236}">
                  <a16:creationId xmlns:a16="http://schemas.microsoft.com/office/drawing/2014/main" id="{9C507DDD-2C91-42FD-A472-3A5F9002FB8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58BB2084-279B-4699-94DD-DFA20A9478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01" name="Graphic 75" descr="Man">
            <a:extLst>
              <a:ext uri="{FF2B5EF4-FFF2-40B4-BE49-F238E27FC236}">
                <a16:creationId xmlns:a16="http://schemas.microsoft.com/office/drawing/2014/main" id="{C0865F70-A380-4FBD-95C8-CE752DE4513F}"/>
              </a:ext>
            </a:extLst>
          </p:cNvPr>
          <p:cNvGrpSpPr/>
          <p:nvPr/>
        </p:nvGrpSpPr>
        <p:grpSpPr>
          <a:xfrm>
            <a:off x="7758826" y="2894722"/>
            <a:ext cx="269113" cy="523047"/>
            <a:chOff x="8750612" y="5557652"/>
            <a:chExt cx="291641" cy="596539"/>
          </a:xfrm>
          <a:solidFill>
            <a:srgbClr val="330099"/>
          </a:solidFill>
        </p:grpSpPr>
        <p:sp>
          <p:nvSpPr>
            <p:cNvPr id="302" name="Freeform: Shape 301">
              <a:extLst>
                <a:ext uri="{FF2B5EF4-FFF2-40B4-BE49-F238E27FC236}">
                  <a16:creationId xmlns:a16="http://schemas.microsoft.com/office/drawing/2014/main" id="{E13A0267-6E05-4470-B729-DC082590CFF2}"/>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C9F4EC07-BE59-4F3A-A867-24EB3B5A559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04" name="Graphic 77" descr="Man">
            <a:extLst>
              <a:ext uri="{FF2B5EF4-FFF2-40B4-BE49-F238E27FC236}">
                <a16:creationId xmlns:a16="http://schemas.microsoft.com/office/drawing/2014/main" id="{C29D4052-4E37-4640-B861-B93EF51F426C}"/>
              </a:ext>
            </a:extLst>
          </p:cNvPr>
          <p:cNvGrpSpPr/>
          <p:nvPr/>
        </p:nvGrpSpPr>
        <p:grpSpPr>
          <a:xfrm>
            <a:off x="8081089" y="2894723"/>
            <a:ext cx="269113" cy="523047"/>
            <a:chOff x="9072875" y="5557653"/>
            <a:chExt cx="291641" cy="596539"/>
          </a:xfrm>
          <a:solidFill>
            <a:srgbClr val="330099"/>
          </a:solidFill>
        </p:grpSpPr>
        <p:sp>
          <p:nvSpPr>
            <p:cNvPr id="305" name="Freeform: Shape 304">
              <a:extLst>
                <a:ext uri="{FF2B5EF4-FFF2-40B4-BE49-F238E27FC236}">
                  <a16:creationId xmlns:a16="http://schemas.microsoft.com/office/drawing/2014/main" id="{64C366D0-25EA-4C2F-B535-9A24E31F973B}"/>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60F91CD8-6FC9-48C0-A6E0-33F6008779ED}"/>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07" name="Graphic 79" descr="Man">
            <a:extLst>
              <a:ext uri="{FF2B5EF4-FFF2-40B4-BE49-F238E27FC236}">
                <a16:creationId xmlns:a16="http://schemas.microsoft.com/office/drawing/2014/main" id="{90F7933F-AC15-4E42-8C88-45CF74B63A99}"/>
              </a:ext>
            </a:extLst>
          </p:cNvPr>
          <p:cNvGrpSpPr/>
          <p:nvPr/>
        </p:nvGrpSpPr>
        <p:grpSpPr>
          <a:xfrm>
            <a:off x="8401298" y="2894723"/>
            <a:ext cx="269113" cy="523047"/>
            <a:chOff x="9393084" y="5557653"/>
            <a:chExt cx="291641" cy="596539"/>
          </a:xfrm>
          <a:solidFill>
            <a:srgbClr val="330099"/>
          </a:solidFill>
        </p:grpSpPr>
        <p:sp>
          <p:nvSpPr>
            <p:cNvPr id="308" name="Freeform: Shape 307">
              <a:extLst>
                <a:ext uri="{FF2B5EF4-FFF2-40B4-BE49-F238E27FC236}">
                  <a16:creationId xmlns:a16="http://schemas.microsoft.com/office/drawing/2014/main" id="{2429B0CD-86D0-4994-893B-390292123B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B3B89EC8-F54B-4BB4-9AE9-90351A919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13" name="Graphic 83" descr="Man">
            <a:extLst>
              <a:ext uri="{FF2B5EF4-FFF2-40B4-BE49-F238E27FC236}">
                <a16:creationId xmlns:a16="http://schemas.microsoft.com/office/drawing/2014/main" id="{F628C27C-1D3E-4BB8-B1D5-23CAB9B693E3}"/>
              </a:ext>
            </a:extLst>
          </p:cNvPr>
          <p:cNvGrpSpPr/>
          <p:nvPr/>
        </p:nvGrpSpPr>
        <p:grpSpPr>
          <a:xfrm>
            <a:off x="9039661" y="2894723"/>
            <a:ext cx="269113" cy="523047"/>
            <a:chOff x="10031447" y="5557653"/>
            <a:chExt cx="291641" cy="596539"/>
          </a:xfrm>
          <a:solidFill>
            <a:srgbClr val="7C7C7C"/>
          </a:solidFill>
        </p:grpSpPr>
        <p:sp>
          <p:nvSpPr>
            <p:cNvPr id="314" name="Freeform: Shape 313">
              <a:extLst>
                <a:ext uri="{FF2B5EF4-FFF2-40B4-BE49-F238E27FC236}">
                  <a16:creationId xmlns:a16="http://schemas.microsoft.com/office/drawing/2014/main" id="{46DC27C2-F3C1-4A86-AF6D-8532A44D09E9}"/>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BFEBAFA7-6E2B-45C1-BA19-5395E8B3385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16" name="Graphic 87" descr="Man">
            <a:extLst>
              <a:ext uri="{FF2B5EF4-FFF2-40B4-BE49-F238E27FC236}">
                <a16:creationId xmlns:a16="http://schemas.microsoft.com/office/drawing/2014/main" id="{ADC5E969-689F-4B57-A7DE-57CFF3E3CA00}"/>
              </a:ext>
            </a:extLst>
          </p:cNvPr>
          <p:cNvGrpSpPr/>
          <p:nvPr/>
        </p:nvGrpSpPr>
        <p:grpSpPr>
          <a:xfrm>
            <a:off x="6373978" y="2894720"/>
            <a:ext cx="269113" cy="523047"/>
            <a:chOff x="7365764" y="5557650"/>
            <a:chExt cx="291641" cy="596539"/>
          </a:xfrm>
          <a:solidFill>
            <a:srgbClr val="330099"/>
          </a:solidFill>
        </p:grpSpPr>
        <p:sp>
          <p:nvSpPr>
            <p:cNvPr id="317" name="Freeform: Shape 316">
              <a:extLst>
                <a:ext uri="{FF2B5EF4-FFF2-40B4-BE49-F238E27FC236}">
                  <a16:creationId xmlns:a16="http://schemas.microsoft.com/office/drawing/2014/main" id="{C8790B83-9F41-4B03-9833-76F07A09DAAC}"/>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76EAA53A-3E5F-45CC-9E9F-BAB33A4BAA8C}"/>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19" name="TextBox 318">
            <a:extLst>
              <a:ext uri="{FF2B5EF4-FFF2-40B4-BE49-F238E27FC236}">
                <a16:creationId xmlns:a16="http://schemas.microsoft.com/office/drawing/2014/main" id="{37A07A34-0AA5-4FD8-9456-57E1BBAAA0AD}"/>
              </a:ext>
            </a:extLst>
          </p:cNvPr>
          <p:cNvSpPr txBox="1"/>
          <p:nvPr/>
        </p:nvSpPr>
        <p:spPr>
          <a:xfrm>
            <a:off x="7584408" y="1806172"/>
            <a:ext cx="2379371" cy="646331"/>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76%</a:t>
            </a:r>
            <a:r>
              <a:rPr lang="en-GB" dirty="0">
                <a:latin typeface="Arial" panose="020B0604020202020204" pitchFamily="34" charset="0"/>
                <a:cs typeface="Arial" panose="020B0604020202020204" pitchFamily="34" charset="0"/>
              </a:rPr>
              <a:t> felt happy most of the time</a:t>
            </a:r>
          </a:p>
        </p:txBody>
      </p:sp>
      <p:grpSp>
        <p:nvGrpSpPr>
          <p:cNvPr id="320" name="Graphic 75" descr="Man">
            <a:extLst>
              <a:ext uri="{FF2B5EF4-FFF2-40B4-BE49-F238E27FC236}">
                <a16:creationId xmlns:a16="http://schemas.microsoft.com/office/drawing/2014/main" id="{063F9672-4CF1-4099-9E7F-3634FD7D99FB}"/>
              </a:ext>
            </a:extLst>
          </p:cNvPr>
          <p:cNvGrpSpPr/>
          <p:nvPr/>
        </p:nvGrpSpPr>
        <p:grpSpPr>
          <a:xfrm>
            <a:off x="7064078" y="2905624"/>
            <a:ext cx="269113" cy="523047"/>
            <a:chOff x="8750612" y="5557652"/>
            <a:chExt cx="291641" cy="596539"/>
          </a:xfrm>
          <a:solidFill>
            <a:srgbClr val="330099"/>
          </a:solidFill>
        </p:grpSpPr>
        <p:sp>
          <p:nvSpPr>
            <p:cNvPr id="321" name="Freeform: Shape 320">
              <a:extLst>
                <a:ext uri="{FF2B5EF4-FFF2-40B4-BE49-F238E27FC236}">
                  <a16:creationId xmlns:a16="http://schemas.microsoft.com/office/drawing/2014/main" id="{B9B45401-E863-49B6-9897-307C12566879}"/>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5F766ABE-93A8-464E-8F87-19BA0D2F9FFA}"/>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8" name="Graphic 77" descr="Man">
            <a:extLst>
              <a:ext uri="{FF2B5EF4-FFF2-40B4-BE49-F238E27FC236}">
                <a16:creationId xmlns:a16="http://schemas.microsoft.com/office/drawing/2014/main" id="{3A1B9B30-D2B6-4365-A246-AE39EBFF0B55}"/>
              </a:ext>
            </a:extLst>
          </p:cNvPr>
          <p:cNvGrpSpPr/>
          <p:nvPr/>
        </p:nvGrpSpPr>
        <p:grpSpPr>
          <a:xfrm>
            <a:off x="6712546" y="2898440"/>
            <a:ext cx="276085" cy="534386"/>
            <a:chOff x="9072877" y="5557653"/>
            <a:chExt cx="291641" cy="596527"/>
          </a:xfrm>
          <a:solidFill>
            <a:srgbClr val="330099"/>
          </a:solidFill>
        </p:grpSpPr>
        <p:sp>
          <p:nvSpPr>
            <p:cNvPr id="329" name="Freeform: Shape 328">
              <a:extLst>
                <a:ext uri="{FF2B5EF4-FFF2-40B4-BE49-F238E27FC236}">
                  <a16:creationId xmlns:a16="http://schemas.microsoft.com/office/drawing/2014/main" id="{5092A4AC-CFA1-4985-B8DB-2CC10E62D3FA}"/>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2" name="Freeform: Shape 341">
              <a:extLst>
                <a:ext uri="{FF2B5EF4-FFF2-40B4-BE49-F238E27FC236}">
                  <a16:creationId xmlns:a16="http://schemas.microsoft.com/office/drawing/2014/main" id="{6F6E2949-AD1C-41E9-9E0A-D14A7552711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dirty="0"/>
            </a:p>
          </p:txBody>
        </p:sp>
      </p:grpSp>
      <p:grpSp>
        <p:nvGrpSpPr>
          <p:cNvPr id="343" name="Graphic 75" descr="Man">
            <a:extLst>
              <a:ext uri="{FF2B5EF4-FFF2-40B4-BE49-F238E27FC236}">
                <a16:creationId xmlns:a16="http://schemas.microsoft.com/office/drawing/2014/main" id="{17D116BD-59EE-4999-BEC2-B461B4578733}"/>
              </a:ext>
            </a:extLst>
          </p:cNvPr>
          <p:cNvGrpSpPr/>
          <p:nvPr/>
        </p:nvGrpSpPr>
        <p:grpSpPr>
          <a:xfrm>
            <a:off x="7407689" y="2905624"/>
            <a:ext cx="269113" cy="523047"/>
            <a:chOff x="8750612" y="5557652"/>
            <a:chExt cx="291641" cy="596539"/>
          </a:xfrm>
          <a:solidFill>
            <a:srgbClr val="330099"/>
          </a:solidFill>
        </p:grpSpPr>
        <p:sp>
          <p:nvSpPr>
            <p:cNvPr id="344" name="Freeform: Shape 343">
              <a:extLst>
                <a:ext uri="{FF2B5EF4-FFF2-40B4-BE49-F238E27FC236}">
                  <a16:creationId xmlns:a16="http://schemas.microsoft.com/office/drawing/2014/main" id="{293F0669-5D6A-4946-B2C3-1BF378E406D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20B3D950-5758-41EF-A4DE-0567AA81FE3F}"/>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55" name="Graphic 85" descr="Man">
            <a:extLst>
              <a:ext uri="{FF2B5EF4-FFF2-40B4-BE49-F238E27FC236}">
                <a16:creationId xmlns:a16="http://schemas.microsoft.com/office/drawing/2014/main" id="{1DE7FFD5-87A8-46C7-AABC-3F5A3FBACD22}"/>
              </a:ext>
            </a:extLst>
          </p:cNvPr>
          <p:cNvGrpSpPr/>
          <p:nvPr/>
        </p:nvGrpSpPr>
        <p:grpSpPr>
          <a:xfrm>
            <a:off x="9382836" y="5216387"/>
            <a:ext cx="269113" cy="523047"/>
            <a:chOff x="10349602" y="5557654"/>
            <a:chExt cx="291641" cy="596539"/>
          </a:xfrm>
          <a:solidFill>
            <a:schemeClr val="accent3">
              <a:lumMod val="75000"/>
            </a:schemeClr>
          </a:solidFill>
        </p:grpSpPr>
        <p:sp>
          <p:nvSpPr>
            <p:cNvPr id="356" name="Freeform: Shape 355">
              <a:extLst>
                <a:ext uri="{FF2B5EF4-FFF2-40B4-BE49-F238E27FC236}">
                  <a16:creationId xmlns:a16="http://schemas.microsoft.com/office/drawing/2014/main" id="{5175FB1C-E210-4B38-9469-29E237730C4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B37062D5-DA4F-4D2C-BA01-61AECF9D48B7}"/>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58" name="Graphic 69" descr="Man">
            <a:extLst>
              <a:ext uri="{FF2B5EF4-FFF2-40B4-BE49-F238E27FC236}">
                <a16:creationId xmlns:a16="http://schemas.microsoft.com/office/drawing/2014/main" id="{260B5BA2-3E89-469D-B4A3-3118FCEC491E}"/>
              </a:ext>
            </a:extLst>
          </p:cNvPr>
          <p:cNvGrpSpPr/>
          <p:nvPr/>
        </p:nvGrpSpPr>
        <p:grpSpPr>
          <a:xfrm>
            <a:off x="6745210" y="5216383"/>
            <a:ext cx="269113" cy="523047"/>
            <a:chOff x="7711976" y="5557650"/>
            <a:chExt cx="291641" cy="596539"/>
          </a:xfrm>
          <a:solidFill>
            <a:srgbClr val="330099"/>
          </a:solidFill>
        </p:grpSpPr>
        <p:sp>
          <p:nvSpPr>
            <p:cNvPr id="359" name="Freeform: Shape 358">
              <a:extLst>
                <a:ext uri="{FF2B5EF4-FFF2-40B4-BE49-F238E27FC236}">
                  <a16:creationId xmlns:a16="http://schemas.microsoft.com/office/drawing/2014/main" id="{FB1B78AB-1DA2-44A8-875C-AFBE035655ED}"/>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1B072D7E-1CB2-49A2-B3A6-C8BD143ACA9A}"/>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1" name="Graphic 73" descr="Man">
            <a:extLst>
              <a:ext uri="{FF2B5EF4-FFF2-40B4-BE49-F238E27FC236}">
                <a16:creationId xmlns:a16="http://schemas.microsoft.com/office/drawing/2014/main" id="{CA7B5E3E-614E-4222-9E7C-A19C6960C802}"/>
              </a:ext>
            </a:extLst>
          </p:cNvPr>
          <p:cNvGrpSpPr/>
          <p:nvPr/>
        </p:nvGrpSpPr>
        <p:grpSpPr>
          <a:xfrm>
            <a:off x="7437634" y="5216384"/>
            <a:ext cx="269113" cy="523047"/>
            <a:chOff x="8404400" y="5557651"/>
            <a:chExt cx="291641" cy="596539"/>
          </a:xfrm>
          <a:solidFill>
            <a:srgbClr val="330099"/>
          </a:solidFill>
        </p:grpSpPr>
        <p:sp>
          <p:nvSpPr>
            <p:cNvPr id="362" name="Freeform: Shape 361">
              <a:extLst>
                <a:ext uri="{FF2B5EF4-FFF2-40B4-BE49-F238E27FC236}">
                  <a16:creationId xmlns:a16="http://schemas.microsoft.com/office/drawing/2014/main" id="{5DEAF6D7-6B10-43AB-B630-90A128D93643}"/>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D2602BB7-2675-428E-B132-7F9BD9741E0C}"/>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64" name="Graphic 75" descr="Man">
            <a:extLst>
              <a:ext uri="{FF2B5EF4-FFF2-40B4-BE49-F238E27FC236}">
                <a16:creationId xmlns:a16="http://schemas.microsoft.com/office/drawing/2014/main" id="{C6F412A2-E361-4503-ABF9-797E36EB164C}"/>
              </a:ext>
            </a:extLst>
          </p:cNvPr>
          <p:cNvGrpSpPr/>
          <p:nvPr/>
        </p:nvGrpSpPr>
        <p:grpSpPr>
          <a:xfrm>
            <a:off x="7783846" y="5216385"/>
            <a:ext cx="269113" cy="523047"/>
            <a:chOff x="8750612" y="5557652"/>
            <a:chExt cx="291641" cy="596539"/>
          </a:xfrm>
          <a:solidFill>
            <a:srgbClr val="330099"/>
          </a:solidFill>
        </p:grpSpPr>
        <p:sp>
          <p:nvSpPr>
            <p:cNvPr id="365" name="Freeform: Shape 364">
              <a:extLst>
                <a:ext uri="{FF2B5EF4-FFF2-40B4-BE49-F238E27FC236}">
                  <a16:creationId xmlns:a16="http://schemas.microsoft.com/office/drawing/2014/main" id="{8D2E8AAB-59C6-4212-BD8C-F909DCB9C63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19B59E10-F551-47F3-95A5-7CF338392943}"/>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67" name="Graphic 77" descr="Man">
            <a:extLst>
              <a:ext uri="{FF2B5EF4-FFF2-40B4-BE49-F238E27FC236}">
                <a16:creationId xmlns:a16="http://schemas.microsoft.com/office/drawing/2014/main" id="{73C7D290-514F-476F-B51D-BB0CF5A62182}"/>
              </a:ext>
            </a:extLst>
          </p:cNvPr>
          <p:cNvGrpSpPr/>
          <p:nvPr/>
        </p:nvGrpSpPr>
        <p:grpSpPr>
          <a:xfrm>
            <a:off x="8106109" y="5216386"/>
            <a:ext cx="269113" cy="523047"/>
            <a:chOff x="9072875" y="5557653"/>
            <a:chExt cx="291641" cy="596539"/>
          </a:xfrm>
          <a:solidFill>
            <a:srgbClr val="330099"/>
          </a:solidFill>
        </p:grpSpPr>
        <p:sp>
          <p:nvSpPr>
            <p:cNvPr id="368" name="Freeform: Shape 367">
              <a:extLst>
                <a:ext uri="{FF2B5EF4-FFF2-40B4-BE49-F238E27FC236}">
                  <a16:creationId xmlns:a16="http://schemas.microsoft.com/office/drawing/2014/main" id="{E04DD7A7-9E82-48F3-9682-CC4E6560D53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229132DB-1CB7-4FF9-B4C3-4506740E9803}"/>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70" name="Graphic 79" descr="Man">
            <a:extLst>
              <a:ext uri="{FF2B5EF4-FFF2-40B4-BE49-F238E27FC236}">
                <a16:creationId xmlns:a16="http://schemas.microsoft.com/office/drawing/2014/main" id="{F14AFB09-B641-4B11-A220-EB54E64CB5FC}"/>
              </a:ext>
            </a:extLst>
          </p:cNvPr>
          <p:cNvGrpSpPr/>
          <p:nvPr/>
        </p:nvGrpSpPr>
        <p:grpSpPr>
          <a:xfrm>
            <a:off x="8426318" y="5216386"/>
            <a:ext cx="269113" cy="523047"/>
            <a:chOff x="9393084" y="5557653"/>
            <a:chExt cx="291641" cy="596539"/>
          </a:xfrm>
          <a:solidFill>
            <a:srgbClr val="330099"/>
          </a:solidFill>
        </p:grpSpPr>
        <p:sp>
          <p:nvSpPr>
            <p:cNvPr id="371" name="Freeform: Shape 370">
              <a:extLst>
                <a:ext uri="{FF2B5EF4-FFF2-40B4-BE49-F238E27FC236}">
                  <a16:creationId xmlns:a16="http://schemas.microsoft.com/office/drawing/2014/main" id="{805E96A7-79C4-4A73-80AD-0C7F73A509ED}"/>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0A1D7262-8A0F-491A-A853-D3BB4E17366D}"/>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73" name="Graphic 81" descr="Man">
            <a:extLst>
              <a:ext uri="{FF2B5EF4-FFF2-40B4-BE49-F238E27FC236}">
                <a16:creationId xmlns:a16="http://schemas.microsoft.com/office/drawing/2014/main" id="{34F7C101-D352-4B26-BAB1-9718392DB4D7}"/>
              </a:ext>
            </a:extLst>
          </p:cNvPr>
          <p:cNvGrpSpPr/>
          <p:nvPr/>
        </p:nvGrpSpPr>
        <p:grpSpPr>
          <a:xfrm>
            <a:off x="8746526" y="5216386"/>
            <a:ext cx="269113" cy="523047"/>
            <a:chOff x="9713292" y="5557653"/>
            <a:chExt cx="291641" cy="596539"/>
          </a:xfrm>
          <a:solidFill>
            <a:srgbClr val="330099"/>
          </a:solidFill>
        </p:grpSpPr>
        <p:sp>
          <p:nvSpPr>
            <p:cNvPr id="374" name="Freeform: Shape 373">
              <a:extLst>
                <a:ext uri="{FF2B5EF4-FFF2-40B4-BE49-F238E27FC236}">
                  <a16:creationId xmlns:a16="http://schemas.microsoft.com/office/drawing/2014/main" id="{B90F54CC-19FD-454A-864A-C910E3272641}"/>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1E5CCC06-3F98-424A-B506-2609313251D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76" name="Graphic 83" descr="Man">
            <a:extLst>
              <a:ext uri="{FF2B5EF4-FFF2-40B4-BE49-F238E27FC236}">
                <a16:creationId xmlns:a16="http://schemas.microsoft.com/office/drawing/2014/main" id="{13347322-A221-4819-A5C9-C5D3CE837DE8}"/>
              </a:ext>
            </a:extLst>
          </p:cNvPr>
          <p:cNvGrpSpPr/>
          <p:nvPr/>
        </p:nvGrpSpPr>
        <p:grpSpPr>
          <a:xfrm>
            <a:off x="9064681" y="5216386"/>
            <a:ext cx="269113" cy="523047"/>
            <a:chOff x="10031447" y="5557653"/>
            <a:chExt cx="291641" cy="596539"/>
          </a:xfrm>
          <a:solidFill>
            <a:srgbClr val="330099"/>
          </a:solidFill>
        </p:grpSpPr>
        <p:sp>
          <p:nvSpPr>
            <p:cNvPr id="377" name="Freeform: Shape 376">
              <a:extLst>
                <a:ext uri="{FF2B5EF4-FFF2-40B4-BE49-F238E27FC236}">
                  <a16:creationId xmlns:a16="http://schemas.microsoft.com/office/drawing/2014/main" id="{5DEEF8D8-29CA-48EC-9B31-5381184C23B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6A6167D5-DD52-4F5C-9AEA-63D3A1EAFCA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79" name="Graphic 87" descr="Man">
            <a:extLst>
              <a:ext uri="{FF2B5EF4-FFF2-40B4-BE49-F238E27FC236}">
                <a16:creationId xmlns:a16="http://schemas.microsoft.com/office/drawing/2014/main" id="{E1FF3CFB-C863-4584-96B8-769270855DEB}"/>
              </a:ext>
            </a:extLst>
          </p:cNvPr>
          <p:cNvGrpSpPr/>
          <p:nvPr/>
        </p:nvGrpSpPr>
        <p:grpSpPr>
          <a:xfrm>
            <a:off x="6398998" y="5216383"/>
            <a:ext cx="269113" cy="523047"/>
            <a:chOff x="7365764" y="5557650"/>
            <a:chExt cx="291641" cy="596539"/>
          </a:xfrm>
          <a:solidFill>
            <a:srgbClr val="330099"/>
          </a:solidFill>
        </p:grpSpPr>
        <p:sp>
          <p:nvSpPr>
            <p:cNvPr id="380" name="Freeform: Shape 379">
              <a:extLst>
                <a:ext uri="{FF2B5EF4-FFF2-40B4-BE49-F238E27FC236}">
                  <a16:creationId xmlns:a16="http://schemas.microsoft.com/office/drawing/2014/main" id="{AAAA5B3F-161C-4971-89FB-89CC31BCEE22}"/>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6A6FAB42-2B44-4EEF-9848-981E0E45A429}"/>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82" name="TextBox 381">
            <a:extLst>
              <a:ext uri="{FF2B5EF4-FFF2-40B4-BE49-F238E27FC236}">
                <a16:creationId xmlns:a16="http://schemas.microsoft.com/office/drawing/2014/main" id="{CED10C2C-3096-439E-B3C7-423E9E9B17F9}"/>
              </a:ext>
            </a:extLst>
          </p:cNvPr>
          <p:cNvSpPr txBox="1"/>
          <p:nvPr/>
        </p:nvSpPr>
        <p:spPr>
          <a:xfrm>
            <a:off x="7603548" y="4020451"/>
            <a:ext cx="2360231"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92%</a:t>
            </a:r>
            <a:r>
              <a:rPr lang="en-GB" dirty="0">
                <a:latin typeface="Arial" panose="020B0604020202020204" pitchFamily="34" charset="0"/>
                <a:cs typeface="Arial" panose="020B0604020202020204" pitchFamily="34" charset="0"/>
              </a:rPr>
              <a:t> enjoy spending time at home with their family</a:t>
            </a:r>
          </a:p>
        </p:txBody>
      </p:sp>
      <p:grpSp>
        <p:nvGrpSpPr>
          <p:cNvPr id="383" name="Graphic 73" descr="Man">
            <a:extLst>
              <a:ext uri="{FF2B5EF4-FFF2-40B4-BE49-F238E27FC236}">
                <a16:creationId xmlns:a16="http://schemas.microsoft.com/office/drawing/2014/main" id="{3C1E45C0-2687-425A-88D3-D96BF56E34ED}"/>
              </a:ext>
            </a:extLst>
          </p:cNvPr>
          <p:cNvGrpSpPr/>
          <p:nvPr/>
        </p:nvGrpSpPr>
        <p:grpSpPr>
          <a:xfrm>
            <a:off x="7095222" y="5216383"/>
            <a:ext cx="269113" cy="523047"/>
            <a:chOff x="8404400" y="5557651"/>
            <a:chExt cx="291641" cy="596539"/>
          </a:xfrm>
          <a:solidFill>
            <a:srgbClr val="330099"/>
          </a:solidFill>
        </p:grpSpPr>
        <p:sp>
          <p:nvSpPr>
            <p:cNvPr id="384" name="Freeform: Shape 383">
              <a:extLst>
                <a:ext uri="{FF2B5EF4-FFF2-40B4-BE49-F238E27FC236}">
                  <a16:creationId xmlns:a16="http://schemas.microsoft.com/office/drawing/2014/main" id="{828A873A-8F2A-41C8-9CBB-2BB798F374FF}"/>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BFEFC215-032A-442C-9018-828E23D0FC42}"/>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sp>
        <p:nvSpPr>
          <p:cNvPr id="2" name="TextBox 1">
            <a:extLst>
              <a:ext uri="{FF2B5EF4-FFF2-40B4-BE49-F238E27FC236}">
                <a16:creationId xmlns:a16="http://schemas.microsoft.com/office/drawing/2014/main" id="{03B2F8EA-0020-45F0-9866-6BC0066D43EE}"/>
              </a:ext>
            </a:extLst>
          </p:cNvPr>
          <p:cNvSpPr txBox="1"/>
          <p:nvPr/>
        </p:nvSpPr>
        <p:spPr>
          <a:xfrm>
            <a:off x="2199614" y="6125183"/>
            <a:ext cx="6511041" cy="523220"/>
          </a:xfrm>
          <a:prstGeom prst="rect">
            <a:avLst/>
          </a:prstGeom>
          <a:noFill/>
          <a:ln>
            <a:solidFill>
              <a:srgbClr val="330099"/>
            </a:solidFill>
          </a:ln>
        </p:spPr>
        <p:txBody>
          <a:bodyPr wrap="square" rtlCol="0">
            <a:spAutoFit/>
          </a:bodyPr>
          <a:lstStyle/>
          <a:p>
            <a:pPr algn="ctr"/>
            <a:r>
              <a:rPr lang="en-GB" sz="1400" dirty="0">
                <a:latin typeface="Arial" panose="020B0604020202020204" pitchFamily="34" charset="0"/>
                <a:cs typeface="Arial" panose="020B0604020202020204" pitchFamily="34" charset="0"/>
              </a:rPr>
              <a:t>Females were more likely than males to feel scared to go to school because of bullying and less likely to feel happy most of the time.</a:t>
            </a:r>
          </a:p>
        </p:txBody>
      </p:sp>
      <p:grpSp>
        <p:nvGrpSpPr>
          <p:cNvPr id="390" name="Graphic 77" descr="Man">
            <a:extLst>
              <a:ext uri="{FF2B5EF4-FFF2-40B4-BE49-F238E27FC236}">
                <a16:creationId xmlns:a16="http://schemas.microsoft.com/office/drawing/2014/main" id="{DBF99309-9E47-44D8-AAA2-D1F367D78ABC}"/>
              </a:ext>
            </a:extLst>
          </p:cNvPr>
          <p:cNvGrpSpPr/>
          <p:nvPr/>
        </p:nvGrpSpPr>
        <p:grpSpPr>
          <a:xfrm>
            <a:off x="8709847" y="2896672"/>
            <a:ext cx="291645" cy="534386"/>
            <a:chOff x="9072877" y="5557653"/>
            <a:chExt cx="291641" cy="596527"/>
          </a:xfrm>
          <a:gradFill>
            <a:gsLst>
              <a:gs pos="50000">
                <a:srgbClr val="330099"/>
              </a:gs>
              <a:gs pos="50000">
                <a:schemeClr val="bg1">
                  <a:lumMod val="50000"/>
                </a:schemeClr>
              </a:gs>
            </a:gsLst>
            <a:lin ang="16200000" scaled="0"/>
          </a:gradFill>
        </p:grpSpPr>
        <p:sp>
          <p:nvSpPr>
            <p:cNvPr id="391" name="Freeform: Shape 390">
              <a:extLst>
                <a:ext uri="{FF2B5EF4-FFF2-40B4-BE49-F238E27FC236}">
                  <a16:creationId xmlns:a16="http://schemas.microsoft.com/office/drawing/2014/main" id="{2016924D-43B0-4123-AAAF-0D5322260B09}"/>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FDCDD91C-3486-448C-87F6-4D9A581E7048}"/>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pic>
        <p:nvPicPr>
          <p:cNvPr id="9" name="Picture 8" descr="Icon&#10;&#10;Description automatically generated">
            <a:extLst>
              <a:ext uri="{FF2B5EF4-FFF2-40B4-BE49-F238E27FC236}">
                <a16:creationId xmlns:a16="http://schemas.microsoft.com/office/drawing/2014/main" id="{C7564F39-28B9-4E4B-98B1-F5843461A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9912" y="1646539"/>
            <a:ext cx="1034726" cy="1034726"/>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6DE12272-74FE-4588-AFF0-25FC02C87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5861" y="3802249"/>
            <a:ext cx="1011810" cy="1011810"/>
          </a:xfrm>
          <a:prstGeom prst="rect">
            <a:avLst/>
          </a:prstGeom>
        </p:spPr>
      </p:pic>
      <p:pic>
        <p:nvPicPr>
          <p:cNvPr id="16" name="Picture 15" descr="Logo&#10;&#10;Description automatically generated">
            <a:extLst>
              <a:ext uri="{FF2B5EF4-FFF2-40B4-BE49-F238E27FC236}">
                <a16:creationId xmlns:a16="http://schemas.microsoft.com/office/drawing/2014/main" id="{1FDD72B6-A291-42F4-9691-0153E1570F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518" y="4605994"/>
            <a:ext cx="507629" cy="507629"/>
          </a:xfrm>
          <a:prstGeom prst="rect">
            <a:avLst/>
          </a:prstGeom>
        </p:spPr>
      </p:pic>
      <p:pic>
        <p:nvPicPr>
          <p:cNvPr id="26" name="Picture 25" descr="A picture containing room&#10;&#10;Description automatically generated">
            <a:extLst>
              <a:ext uri="{FF2B5EF4-FFF2-40B4-BE49-F238E27FC236}">
                <a16:creationId xmlns:a16="http://schemas.microsoft.com/office/drawing/2014/main" id="{2A46DFB4-EAD1-410F-9CFD-D58E335E55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4505" y="3736709"/>
            <a:ext cx="1432125" cy="1432125"/>
          </a:xfrm>
          <a:prstGeom prst="rect">
            <a:avLst/>
          </a:prstGeom>
        </p:spPr>
      </p:pic>
      <p:pic>
        <p:nvPicPr>
          <p:cNvPr id="24" name="Graphic 23" descr="Close">
            <a:extLst>
              <a:ext uri="{FF2B5EF4-FFF2-40B4-BE49-F238E27FC236}">
                <a16:creationId xmlns:a16="http://schemas.microsoft.com/office/drawing/2014/main" id="{233E2A65-DAF0-4300-A729-613B18C4B4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0213" y="4071314"/>
            <a:ext cx="776045" cy="817808"/>
          </a:xfrm>
          <a:prstGeom prst="rect">
            <a:avLst/>
          </a:prstGeom>
        </p:spPr>
      </p:pic>
    </p:spTree>
    <p:extLst>
      <p:ext uri="{BB962C8B-B14F-4D97-AF65-F5344CB8AC3E}">
        <p14:creationId xmlns:p14="http://schemas.microsoft.com/office/powerpoint/2010/main" val="260631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471B-EFC7-47FE-B35A-F6144798A66F}"/>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8</a:t>
            </a:fld>
            <a:endParaRPr lang="en-GB" dirty="0"/>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graphicFrame>
        <p:nvGraphicFramePr>
          <p:cNvPr id="26" name="Chart 25">
            <a:extLst>
              <a:ext uri="{FF2B5EF4-FFF2-40B4-BE49-F238E27FC236}">
                <a16:creationId xmlns:a16="http://schemas.microsoft.com/office/drawing/2014/main" id="{CFFB7AB8-AE9E-4B09-AF2D-F596FEE06948}"/>
              </a:ext>
            </a:extLst>
          </p:cNvPr>
          <p:cNvGraphicFramePr/>
          <p:nvPr>
            <p:extLst>
              <p:ext uri="{D42A27DB-BD31-4B8C-83A1-F6EECF244321}">
                <p14:modId xmlns:p14="http://schemas.microsoft.com/office/powerpoint/2010/main" val="1019930700"/>
              </p:ext>
            </p:extLst>
          </p:nvPr>
        </p:nvGraphicFramePr>
        <p:xfrm>
          <a:off x="2293268" y="1256012"/>
          <a:ext cx="7353652" cy="4771044"/>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A8A540F9-B078-4F78-9A52-DE451C384DF4}"/>
              </a:ext>
            </a:extLst>
          </p:cNvPr>
          <p:cNvSpPr txBox="1"/>
          <p:nvPr/>
        </p:nvSpPr>
        <p:spPr>
          <a:xfrm>
            <a:off x="4283046" y="1122749"/>
            <a:ext cx="4146334" cy="348202"/>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eat or drink…?</a:t>
            </a:r>
          </a:p>
        </p:txBody>
      </p:sp>
      <p:sp>
        <p:nvSpPr>
          <p:cNvPr id="6" name="Title 1">
            <a:extLst>
              <a:ext uri="{FF2B5EF4-FFF2-40B4-BE49-F238E27FC236}">
                <a16:creationId xmlns:a16="http://schemas.microsoft.com/office/drawing/2014/main" id="{B12D5934-9631-4D3C-9D89-A1D0492CBF11}"/>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7" name="Picture 6" descr="A picture containing light, drawing&#10;&#10;Description automatically generated">
            <a:extLst>
              <a:ext uri="{FF2B5EF4-FFF2-40B4-BE49-F238E27FC236}">
                <a16:creationId xmlns:a16="http://schemas.microsoft.com/office/drawing/2014/main" id="{303DDA4A-5169-414A-9062-80A6455990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50185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9</a:t>
            </a:fld>
            <a:endParaRPr lang="en-GB"/>
          </a:p>
        </p:txBody>
      </p:sp>
      <p:sp>
        <p:nvSpPr>
          <p:cNvPr id="6" name="TextBox 5">
            <a:extLst>
              <a:ext uri="{FF2B5EF4-FFF2-40B4-BE49-F238E27FC236}">
                <a16:creationId xmlns:a16="http://schemas.microsoft.com/office/drawing/2014/main" id="{7AF75BF8-379D-474E-AD0D-C19309F5363F}"/>
              </a:ext>
            </a:extLst>
          </p:cNvPr>
          <p:cNvSpPr txBox="1"/>
          <p:nvPr/>
        </p:nvSpPr>
        <p:spPr>
          <a:xfrm>
            <a:off x="3446560" y="1586145"/>
            <a:ext cx="6376600"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many times a day do you normally brush your teeth?</a:t>
            </a:r>
          </a:p>
        </p:txBody>
      </p:sp>
      <p:graphicFrame>
        <p:nvGraphicFramePr>
          <p:cNvPr id="8" name="Chart 7">
            <a:extLst>
              <a:ext uri="{FF2B5EF4-FFF2-40B4-BE49-F238E27FC236}">
                <a16:creationId xmlns:a16="http://schemas.microsoft.com/office/drawing/2014/main" id="{FCE932EE-ECDF-401A-A16E-6ABB17DDC4BA}"/>
              </a:ext>
            </a:extLst>
          </p:cNvPr>
          <p:cNvGraphicFramePr/>
          <p:nvPr>
            <p:extLst>
              <p:ext uri="{D42A27DB-BD31-4B8C-83A1-F6EECF244321}">
                <p14:modId xmlns:p14="http://schemas.microsoft.com/office/powerpoint/2010/main" val="1321692725"/>
              </p:ext>
            </p:extLst>
          </p:nvPr>
        </p:nvGraphicFramePr>
        <p:xfrm>
          <a:off x="3733800" y="2071291"/>
          <a:ext cx="5699759" cy="3484169"/>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5" name="TextBox 4">
            <a:extLst>
              <a:ext uri="{FF2B5EF4-FFF2-40B4-BE49-F238E27FC236}">
                <a16:creationId xmlns:a16="http://schemas.microsoft.com/office/drawing/2014/main" id="{26CD34A2-7870-4FD7-8ACF-72F2CC9D1DC4}"/>
              </a:ext>
            </a:extLst>
          </p:cNvPr>
          <p:cNvSpPr txBox="1"/>
          <p:nvPr/>
        </p:nvSpPr>
        <p:spPr>
          <a:xfrm>
            <a:off x="4463835" y="5885880"/>
            <a:ext cx="3843256"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1,932</a:t>
            </a:r>
          </a:p>
        </p:txBody>
      </p:sp>
      <p:sp>
        <p:nvSpPr>
          <p:cNvPr id="7" name="Title 1">
            <a:extLst>
              <a:ext uri="{FF2B5EF4-FFF2-40B4-BE49-F238E27FC236}">
                <a16:creationId xmlns:a16="http://schemas.microsoft.com/office/drawing/2014/main" id="{BF2F5B71-1A3C-42FB-BA16-B0B719B6E82E}"/>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C175BF4B-1709-445D-82BE-D3A4F4C91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864172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12569</TotalTime>
  <Words>2057</Words>
  <Application>Microsoft Office PowerPoint</Application>
  <PresentationFormat>Widescreen</PresentationFormat>
  <Paragraphs>529</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Diet and oral health</vt:lpstr>
      <vt:lpstr>Diet and oral health</vt:lpstr>
      <vt:lpstr>Diet and oral health</vt:lpstr>
      <vt:lpstr>Diet and oral health</vt:lpstr>
      <vt:lpstr>Physical activity</vt:lpstr>
      <vt:lpstr>Physical activity</vt:lpstr>
      <vt:lpstr>Physical activity</vt:lpstr>
      <vt:lpstr>Smoking and bullying</vt:lpstr>
      <vt:lpstr>Smoking and bullying</vt:lpstr>
      <vt:lpstr>Smoking and bullying</vt:lpstr>
      <vt:lpstr>Wellbeing and free time</vt:lpstr>
      <vt:lpstr>Wellbeing and free time</vt:lpstr>
      <vt:lpstr>Wellbeing and free time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Cameron</dc:creator>
  <cp:lastModifiedBy>Andrew Cameron</cp:lastModifiedBy>
  <cp:revision>446</cp:revision>
  <cp:lastPrinted>2020-10-29T13:38:25Z</cp:lastPrinted>
  <dcterms:created xsi:type="dcterms:W3CDTF">2020-09-14T14:13:00Z</dcterms:created>
  <dcterms:modified xsi:type="dcterms:W3CDTF">2020-11-18T15:19:07Z</dcterms:modified>
</cp:coreProperties>
</file>